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bf038c1e8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9626cd62f4500"/>
  </p:sldMasterIdLst>
  <p:sldIdLst>
    <p:sldId xmlns:r="http://schemas.openxmlformats.org/officeDocument/2006/relationships" id="256" r:id="R020ba64d6db94f74"/>
    <p:sldId xmlns:r="http://schemas.openxmlformats.org/officeDocument/2006/relationships" id="257" r:id="Rb84a37af2ca64bfb"/>
    <p:sldId xmlns:r="http://schemas.openxmlformats.org/officeDocument/2006/relationships" id="258" r:id="R7351f8cde9034a97"/>
    <p:sldId xmlns:r="http://schemas.openxmlformats.org/officeDocument/2006/relationships" id="259" r:id="R1a8bd5cee0c54e4b"/>
    <p:sldId xmlns:r="http://schemas.openxmlformats.org/officeDocument/2006/relationships" id="260" r:id="Rdfc066fcf1d145dd"/>
    <p:sldId xmlns:r="http://schemas.openxmlformats.org/officeDocument/2006/relationships" id="261" r:id="R52dba68a48674d05"/>
    <p:sldId xmlns:r="http://schemas.openxmlformats.org/officeDocument/2006/relationships" id="262" r:id="Re8bde13d643f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9626cd62f4500" /><Relationship Type="http://schemas.openxmlformats.org/officeDocument/2006/relationships/slide" Target="/ppt/slides/slide1.xml" Id="R020ba64d6db94f74" /><Relationship Type="http://schemas.openxmlformats.org/officeDocument/2006/relationships/slide" Target="/ppt/slides/slide2.xml" Id="Rb84a37af2ca64bfb" /><Relationship Type="http://schemas.openxmlformats.org/officeDocument/2006/relationships/slide" Target="/ppt/slides/slide3.xml" Id="R7351f8cde9034a97" /><Relationship Type="http://schemas.openxmlformats.org/officeDocument/2006/relationships/slide" Target="/ppt/slides/slide4.xml" Id="R1a8bd5cee0c54e4b" /><Relationship Type="http://schemas.openxmlformats.org/officeDocument/2006/relationships/slide" Target="/ppt/slides/slide5.xml" Id="Rdfc066fcf1d145dd" /><Relationship Type="http://schemas.openxmlformats.org/officeDocument/2006/relationships/slide" Target="/ppt/slides/slide6.xml" Id="R52dba68a48674d05" /><Relationship Type="http://schemas.openxmlformats.org/officeDocument/2006/relationships/slide" Target="/ppt/slides/slide7.xml" Id="Re8bde13d643f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4c5bb7ca949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ff4bcd94144ca" /><Relationship Type="http://schemas.openxmlformats.org/officeDocument/2006/relationships/theme" Target="/ppt/slideMasters/theme/theme1.xml" Id="R92046e8b06bd4b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ff4bcd941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aad0b4438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a95228a60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59ad627bc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4ee386330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cc7112495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c82cf7ba14c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3cdd76899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