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f859f6aaa04d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c24dc4bf134b3b"/>
  </p:sldMasterIdLst>
  <p:sldIdLst>
    <p:sldId xmlns:r="http://schemas.openxmlformats.org/officeDocument/2006/relationships" id="256" r:id="Rdaeaaa3aeb4140b7"/>
    <p:sldId xmlns:r="http://schemas.openxmlformats.org/officeDocument/2006/relationships" id="257" r:id="R5d679393aa5a44e7"/>
    <p:sldId xmlns:r="http://schemas.openxmlformats.org/officeDocument/2006/relationships" id="258" r:id="R31202b6e290f41f0"/>
    <p:sldId xmlns:r="http://schemas.openxmlformats.org/officeDocument/2006/relationships" id="259" r:id="Re8570367619e446e"/>
    <p:sldId xmlns:r="http://schemas.openxmlformats.org/officeDocument/2006/relationships" id="260" r:id="R8743cadc41dc4b27"/>
    <p:sldId xmlns:r="http://schemas.openxmlformats.org/officeDocument/2006/relationships" id="261" r:id="Ra8f297fc4ead4ae0"/>
    <p:sldId xmlns:r="http://schemas.openxmlformats.org/officeDocument/2006/relationships" id="262" r:id="R1a09f5d2fd9c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24dc4bf134b3b" /><Relationship Type="http://schemas.openxmlformats.org/officeDocument/2006/relationships/slide" Target="/ppt/slides/slide1.xml" Id="Rdaeaaa3aeb4140b7" /><Relationship Type="http://schemas.openxmlformats.org/officeDocument/2006/relationships/slide" Target="/ppt/slides/slide2.xml" Id="R5d679393aa5a44e7" /><Relationship Type="http://schemas.openxmlformats.org/officeDocument/2006/relationships/slide" Target="/ppt/slides/slide3.xml" Id="R31202b6e290f41f0" /><Relationship Type="http://schemas.openxmlformats.org/officeDocument/2006/relationships/slide" Target="/ppt/slides/slide4.xml" Id="Re8570367619e446e" /><Relationship Type="http://schemas.openxmlformats.org/officeDocument/2006/relationships/slide" Target="/ppt/slides/slide5.xml" Id="R8743cadc41dc4b27" /><Relationship Type="http://schemas.openxmlformats.org/officeDocument/2006/relationships/slide" Target="/ppt/slides/slide6.xml" Id="Ra8f297fc4ead4ae0" /><Relationship Type="http://schemas.openxmlformats.org/officeDocument/2006/relationships/slide" Target="/ppt/slides/slide7.xml" Id="R1a09f5d2fd9c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52f86902e40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015ca9c844e3d" /><Relationship Type="http://schemas.openxmlformats.org/officeDocument/2006/relationships/theme" Target="/ppt/slideMasters/theme/theme1.xml" Id="R855385fedb7e47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3015ca9c844e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0e0e45bed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49053fe8943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46c8279e444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92fb57fb34f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219b605654b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24394a5644d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8e97dd770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NIVENTUS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NIVENTUS CONSULT AS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6 246 249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TAIKI  AS  –  74,2 %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PRESTKROKEN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EGGESVIK HANNE OLSEN  –  11,6 %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Næringspark, Sognefjellsvegen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21 16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968 611 313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