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e5e1b8a55940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225795fd614afc"/>
  </p:sldMasterIdLst>
  <p:sldIdLst>
    <p:sldId xmlns:r="http://schemas.openxmlformats.org/officeDocument/2006/relationships" id="256" r:id="R9841530957fb4323"/>
    <p:sldId xmlns:r="http://schemas.openxmlformats.org/officeDocument/2006/relationships" id="257" r:id="R0ec34cfde5ff444e"/>
    <p:sldId xmlns:r="http://schemas.openxmlformats.org/officeDocument/2006/relationships" id="258" r:id="Rcecfc051629843bb"/>
    <p:sldId xmlns:r="http://schemas.openxmlformats.org/officeDocument/2006/relationships" id="259" r:id="Rc65957728ac24599"/>
    <p:sldId xmlns:r="http://schemas.openxmlformats.org/officeDocument/2006/relationships" id="260" r:id="Rb4696226249a4e75"/>
    <p:sldId xmlns:r="http://schemas.openxmlformats.org/officeDocument/2006/relationships" id="261" r:id="Rcb151006879b41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225795fd614afc" /><Relationship Type="http://schemas.openxmlformats.org/officeDocument/2006/relationships/slide" Target="/ppt/slides/slide1.xml" Id="R9841530957fb4323" /><Relationship Type="http://schemas.openxmlformats.org/officeDocument/2006/relationships/slide" Target="/ppt/slides/slide2.xml" Id="R0ec34cfde5ff444e" /><Relationship Type="http://schemas.openxmlformats.org/officeDocument/2006/relationships/slide" Target="/ppt/slides/slide3.xml" Id="Rcecfc051629843bb" /><Relationship Type="http://schemas.openxmlformats.org/officeDocument/2006/relationships/slide" Target="/ppt/slides/slide4.xml" Id="Rc65957728ac24599" /><Relationship Type="http://schemas.openxmlformats.org/officeDocument/2006/relationships/slide" Target="/ppt/slides/slide5.xml" Id="Rb4696226249a4e75" /><Relationship Type="http://schemas.openxmlformats.org/officeDocument/2006/relationships/slide" Target="/ppt/slides/slide6.xml" Id="Rcb151006879b41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885aae5cd448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f6426f79f4096" /><Relationship Type="http://schemas.openxmlformats.org/officeDocument/2006/relationships/theme" Target="/ppt/slideMasters/theme/theme1.xml" Id="R456a20bd287b43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bf6426f79f40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92b919dc346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7b4d42cf442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94575e83c4a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8c4a9b45d45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6ddfd8f2140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4395760e748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VESTFOLD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VESTFOLD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−250 745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134 422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968 578 049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