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56e8307c1724ca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107e3a011fe43b3"/>
  </p:sldMasterIdLst>
  <p:sldIdLst>
    <p:sldId xmlns:r="http://schemas.openxmlformats.org/officeDocument/2006/relationships" id="256" r:id="R8b36a36314854091"/>
    <p:sldId xmlns:r="http://schemas.openxmlformats.org/officeDocument/2006/relationships" id="257" r:id="Rbef5a5ee0079430e"/>
    <p:sldId xmlns:r="http://schemas.openxmlformats.org/officeDocument/2006/relationships" id="258" r:id="Rdf1e016144714b80"/>
    <p:sldId xmlns:r="http://schemas.openxmlformats.org/officeDocument/2006/relationships" id="259" r:id="Rc8728fe8c2cd4967"/>
    <p:sldId xmlns:r="http://schemas.openxmlformats.org/officeDocument/2006/relationships" id="260" r:id="R07f51a7d0cc344e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107e3a011fe43b3" /><Relationship Type="http://schemas.openxmlformats.org/officeDocument/2006/relationships/slide" Target="/ppt/slides/slide1.xml" Id="R8b36a36314854091" /><Relationship Type="http://schemas.openxmlformats.org/officeDocument/2006/relationships/slide" Target="/ppt/slides/slide2.xml" Id="Rbef5a5ee0079430e" /><Relationship Type="http://schemas.openxmlformats.org/officeDocument/2006/relationships/slide" Target="/ppt/slides/slide3.xml" Id="Rdf1e016144714b80" /><Relationship Type="http://schemas.openxmlformats.org/officeDocument/2006/relationships/slide" Target="/ppt/slides/slide4.xml" Id="Rc8728fe8c2cd4967" /><Relationship Type="http://schemas.openxmlformats.org/officeDocument/2006/relationships/slide" Target="/ppt/slides/slide5.xml" Id="R07f51a7d0cc344e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d7b6d91ced94bd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e95233866443ab" /><Relationship Type="http://schemas.openxmlformats.org/officeDocument/2006/relationships/theme" Target="/ppt/slideMasters/theme/theme1.xml" Id="Rd59dfad94e6744c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3e95233866443a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6d9b87e552409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09ffd9384e42c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34dfc502ea4b7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efc6dec1444f9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78acf9d79f4bf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PÅL WETTRE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PÅL WETTRE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PÅL WETTRE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PÅL WETTRE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PÅL WETTRE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PÅL WETTRE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968 441 213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PÅL WETTRE AS</a:t>
            </a:r>
          </a:p>
        </p:txBody>
      </p:sp>
    </p:spTree>
  </p:cSld>
  <p:clrMapOvr>
    <a:masterClrMapping xmlns:a="http://schemas.openxmlformats.org/drawingml/2006/main"/>
  </p:clrMapOvr>
</p:sld>
</file>