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9eb97c68f244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4b9e5a20e14ee6"/>
  </p:sldMasterIdLst>
  <p:sldIdLst>
    <p:sldId xmlns:r="http://schemas.openxmlformats.org/officeDocument/2006/relationships" id="256" r:id="R69198ec67bf54c00"/>
    <p:sldId xmlns:r="http://schemas.openxmlformats.org/officeDocument/2006/relationships" id="257" r:id="Re0ac8657944b4326"/>
    <p:sldId xmlns:r="http://schemas.openxmlformats.org/officeDocument/2006/relationships" id="258" r:id="R07c6589312164777"/>
    <p:sldId xmlns:r="http://schemas.openxmlformats.org/officeDocument/2006/relationships" id="259" r:id="Raa6c542538c44b1e"/>
    <p:sldId xmlns:r="http://schemas.openxmlformats.org/officeDocument/2006/relationships" id="260" r:id="Rad3460f2725847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4b9e5a20e14ee6" /><Relationship Type="http://schemas.openxmlformats.org/officeDocument/2006/relationships/slide" Target="/ppt/slides/slide1.xml" Id="R69198ec67bf54c00" /><Relationship Type="http://schemas.openxmlformats.org/officeDocument/2006/relationships/slide" Target="/ppt/slides/slide2.xml" Id="Re0ac8657944b4326" /><Relationship Type="http://schemas.openxmlformats.org/officeDocument/2006/relationships/slide" Target="/ppt/slides/slide3.xml" Id="R07c6589312164777" /><Relationship Type="http://schemas.openxmlformats.org/officeDocument/2006/relationships/slide" Target="/ppt/slides/slide4.xml" Id="Raa6c542538c44b1e" /><Relationship Type="http://schemas.openxmlformats.org/officeDocument/2006/relationships/slide" Target="/ppt/slides/slide5.xml" Id="Rad3460f2725847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549dc5d2d4b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9e983e70e45a2" /><Relationship Type="http://schemas.openxmlformats.org/officeDocument/2006/relationships/theme" Target="/ppt/slideMasters/theme/theme1.xml" Id="R1ed738b87a124b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c9e983e70e45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b616075004c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8303111a04b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bec118d2c4e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ed3b1993b4b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8e7a698494d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ØIVIND ÅSMANN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ØIVIND ÅSMANN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Smedbråtavegen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asmann@online.no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