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696a2bce7a43f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d4cc3c148a4082"/>
  </p:sldMasterIdLst>
  <p:sldIdLst>
    <p:sldId xmlns:r="http://schemas.openxmlformats.org/officeDocument/2006/relationships" id="256" r:id="R866d418b7c0e4b59"/>
    <p:sldId xmlns:r="http://schemas.openxmlformats.org/officeDocument/2006/relationships" id="257" r:id="Rddbcce703b13421f"/>
    <p:sldId xmlns:r="http://schemas.openxmlformats.org/officeDocument/2006/relationships" id="258" r:id="Re860c8232f2245d2"/>
    <p:sldId xmlns:r="http://schemas.openxmlformats.org/officeDocument/2006/relationships" id="259" r:id="R5674c143da6145ca"/>
    <p:sldId xmlns:r="http://schemas.openxmlformats.org/officeDocument/2006/relationships" id="260" r:id="R7a20ff31a7a6412f"/>
    <p:sldId xmlns:r="http://schemas.openxmlformats.org/officeDocument/2006/relationships" id="261" r:id="R625f04febb3b4d32"/>
    <p:sldId xmlns:r="http://schemas.openxmlformats.org/officeDocument/2006/relationships" id="262" r:id="Rb4a7a598e2144f8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4cc3c148a4082" /><Relationship Type="http://schemas.openxmlformats.org/officeDocument/2006/relationships/slide" Target="/ppt/slides/slide1.xml" Id="R866d418b7c0e4b59" /><Relationship Type="http://schemas.openxmlformats.org/officeDocument/2006/relationships/slide" Target="/ppt/slides/slide2.xml" Id="Rddbcce703b13421f" /><Relationship Type="http://schemas.openxmlformats.org/officeDocument/2006/relationships/slide" Target="/ppt/slides/slide3.xml" Id="Re860c8232f2245d2" /><Relationship Type="http://schemas.openxmlformats.org/officeDocument/2006/relationships/slide" Target="/ppt/slides/slide4.xml" Id="R5674c143da6145ca" /><Relationship Type="http://schemas.openxmlformats.org/officeDocument/2006/relationships/slide" Target="/ppt/slides/slide5.xml" Id="R7a20ff31a7a6412f" /><Relationship Type="http://schemas.openxmlformats.org/officeDocument/2006/relationships/slide" Target="/ppt/slides/slide6.xml" Id="R625f04febb3b4d32" /><Relationship Type="http://schemas.openxmlformats.org/officeDocument/2006/relationships/slide" Target="/ppt/slides/slide7.xml" Id="Rb4a7a598e2144f8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ca04e125394a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f42856bdb4ea7" /><Relationship Type="http://schemas.openxmlformats.org/officeDocument/2006/relationships/theme" Target="/ppt/slideMasters/theme/theme1.xml" Id="Raf3885fac9114f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4f42856bdb4e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b058cdb9634b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48f721bfbb40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ba029c8974f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39d04e6eb47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d053d0a424d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7f4e587c1c43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b3148bd2b49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CIMAN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CIMAN AS ble etablert [år] og holder til i Nesøya.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−490 510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1 651 081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59 802 482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61 521 834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KRISTIAN BUGGE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vei 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1397 Nesøya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73 21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kjell@namic.no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namic.no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968 315 021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CIMAN AS</a:t>
            </a:r>
          </a:p>
        </p:txBody>
      </p:sp>
    </p:spTree>
  </p:cSld>
  <p:clrMapOvr>
    <a:masterClrMapping xmlns:a="http://schemas.openxmlformats.org/drawingml/2006/main"/>
  </p:clrMapOvr>
</p:sld>
</file>