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f1855dfe8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7f00913d440b7"/>
  </p:sldMasterIdLst>
  <p:sldIdLst>
    <p:sldId xmlns:r="http://schemas.openxmlformats.org/officeDocument/2006/relationships" id="256" r:id="Rd00d9c572cf44195"/>
    <p:sldId xmlns:r="http://schemas.openxmlformats.org/officeDocument/2006/relationships" id="257" r:id="Rf49e2e148af34a56"/>
    <p:sldId xmlns:r="http://schemas.openxmlformats.org/officeDocument/2006/relationships" id="258" r:id="Rdb2409e885ee4fca"/>
    <p:sldId xmlns:r="http://schemas.openxmlformats.org/officeDocument/2006/relationships" id="259" r:id="Rae566b4d3c9b4df8"/>
    <p:sldId xmlns:r="http://schemas.openxmlformats.org/officeDocument/2006/relationships" id="260" r:id="Rcb3ae81c3d734a64"/>
    <p:sldId xmlns:r="http://schemas.openxmlformats.org/officeDocument/2006/relationships" id="261" r:id="Rf95587cc882c4a17"/>
    <p:sldId xmlns:r="http://schemas.openxmlformats.org/officeDocument/2006/relationships" id="262" r:id="R9f9db109e5324d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7f00913d440b7" /><Relationship Type="http://schemas.openxmlformats.org/officeDocument/2006/relationships/slide" Target="/ppt/slides/slide1.xml" Id="Rd00d9c572cf44195" /><Relationship Type="http://schemas.openxmlformats.org/officeDocument/2006/relationships/slide" Target="/ppt/slides/slide2.xml" Id="Rf49e2e148af34a56" /><Relationship Type="http://schemas.openxmlformats.org/officeDocument/2006/relationships/slide" Target="/ppt/slides/slide3.xml" Id="Rdb2409e885ee4fca" /><Relationship Type="http://schemas.openxmlformats.org/officeDocument/2006/relationships/slide" Target="/ppt/slides/slide4.xml" Id="Rae566b4d3c9b4df8" /><Relationship Type="http://schemas.openxmlformats.org/officeDocument/2006/relationships/slide" Target="/ppt/slides/slide5.xml" Id="Rcb3ae81c3d734a64" /><Relationship Type="http://schemas.openxmlformats.org/officeDocument/2006/relationships/slide" Target="/ppt/slides/slide6.xml" Id="Rf95587cc882c4a17" /><Relationship Type="http://schemas.openxmlformats.org/officeDocument/2006/relationships/slide" Target="/ppt/slides/slide7.xml" Id="R9f9db109e5324d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d2235bf76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09d3949444c0" /><Relationship Type="http://schemas.openxmlformats.org/officeDocument/2006/relationships/theme" Target="/ppt/slideMasters/theme/theme1.xml" Id="R8c8a3f5f45b442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609d39494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f378dd89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1381343c0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0e945c03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5065fa11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3dfa276c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8d993969348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4b3eff4d946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KNUT INGE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KNUT INGE LARSEN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−1 240 991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KNUT INGE  –  96,2 %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ANDERS  –  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BERNT HALVOR  –  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BRITT  –  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LARS INGE  –  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ANNE KINE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kilar@broadpark.no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968 122 452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KNUT INGE LARSEN AS</a:t>
            </a:r>
          </a:p>
        </p:txBody>
      </p:sp>
    </p:spTree>
  </p:cSld>
  <p:clrMapOvr>
    <a:masterClrMapping xmlns:a="http://schemas.openxmlformats.org/drawingml/2006/main"/>
  </p:clrMapOvr>
</p:sld>
</file>