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4d49bae64843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63b1cb7f8e4966"/>
  </p:sldMasterIdLst>
  <p:sldIdLst>
    <p:sldId xmlns:r="http://schemas.openxmlformats.org/officeDocument/2006/relationships" id="256" r:id="R0bd1c4ee37e34c48"/>
    <p:sldId xmlns:r="http://schemas.openxmlformats.org/officeDocument/2006/relationships" id="257" r:id="R2cacc247a5d14675"/>
    <p:sldId xmlns:r="http://schemas.openxmlformats.org/officeDocument/2006/relationships" id="258" r:id="R54f98017667444a4"/>
    <p:sldId xmlns:r="http://schemas.openxmlformats.org/officeDocument/2006/relationships" id="259" r:id="R35c1aa5ad1eb4f49"/>
    <p:sldId xmlns:r="http://schemas.openxmlformats.org/officeDocument/2006/relationships" id="260" r:id="R1c5699303cfa44e0"/>
    <p:sldId xmlns:r="http://schemas.openxmlformats.org/officeDocument/2006/relationships" id="261" r:id="Rbfe2b4a3f6d24863"/>
    <p:sldId xmlns:r="http://schemas.openxmlformats.org/officeDocument/2006/relationships" id="262" r:id="R2a8a38938b4e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3b1cb7f8e4966" /><Relationship Type="http://schemas.openxmlformats.org/officeDocument/2006/relationships/slide" Target="/ppt/slides/slide1.xml" Id="R0bd1c4ee37e34c48" /><Relationship Type="http://schemas.openxmlformats.org/officeDocument/2006/relationships/slide" Target="/ppt/slides/slide2.xml" Id="R2cacc247a5d14675" /><Relationship Type="http://schemas.openxmlformats.org/officeDocument/2006/relationships/slide" Target="/ppt/slides/slide3.xml" Id="R54f98017667444a4" /><Relationship Type="http://schemas.openxmlformats.org/officeDocument/2006/relationships/slide" Target="/ppt/slides/slide4.xml" Id="R35c1aa5ad1eb4f49" /><Relationship Type="http://schemas.openxmlformats.org/officeDocument/2006/relationships/slide" Target="/ppt/slides/slide5.xml" Id="R1c5699303cfa44e0" /><Relationship Type="http://schemas.openxmlformats.org/officeDocument/2006/relationships/slide" Target="/ppt/slides/slide6.xml" Id="Rbfe2b4a3f6d24863" /><Relationship Type="http://schemas.openxmlformats.org/officeDocument/2006/relationships/slide" Target="/ppt/slides/slide7.xml" Id="R2a8a38938b4e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fa6f6d839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635e77d4944e5" /><Relationship Type="http://schemas.openxmlformats.org/officeDocument/2006/relationships/theme" Target="/ppt/slideMasters/theme/theme1.xml" Id="R86c20d0bfb4a40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635e77d4944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58e5b4ee94e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0dc1eafa246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31a933c83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72959a7b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32fa3b2dd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64ab1c4bf46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ecb9e63fe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