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e56b96607e4c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6328c7380f4a09"/>
  </p:sldMasterIdLst>
  <p:sldIdLst>
    <p:sldId xmlns:r="http://schemas.openxmlformats.org/officeDocument/2006/relationships" id="256" r:id="R2df4cabbfc544a35"/>
    <p:sldId xmlns:r="http://schemas.openxmlformats.org/officeDocument/2006/relationships" id="257" r:id="R585aad03e6b8400e"/>
    <p:sldId xmlns:r="http://schemas.openxmlformats.org/officeDocument/2006/relationships" id="258" r:id="R8991775772604380"/>
    <p:sldId xmlns:r="http://schemas.openxmlformats.org/officeDocument/2006/relationships" id="259" r:id="Ra6a4017d59f84967"/>
    <p:sldId xmlns:r="http://schemas.openxmlformats.org/officeDocument/2006/relationships" id="260" r:id="R26ce3335d83844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6328c7380f4a09" /><Relationship Type="http://schemas.openxmlformats.org/officeDocument/2006/relationships/slide" Target="/ppt/slides/slide1.xml" Id="R2df4cabbfc544a35" /><Relationship Type="http://schemas.openxmlformats.org/officeDocument/2006/relationships/slide" Target="/ppt/slides/slide2.xml" Id="R585aad03e6b8400e" /><Relationship Type="http://schemas.openxmlformats.org/officeDocument/2006/relationships/slide" Target="/ppt/slides/slide3.xml" Id="R8991775772604380" /><Relationship Type="http://schemas.openxmlformats.org/officeDocument/2006/relationships/slide" Target="/ppt/slides/slide4.xml" Id="Ra6a4017d59f84967" /><Relationship Type="http://schemas.openxmlformats.org/officeDocument/2006/relationships/slide" Target="/ppt/slides/slide5.xml" Id="R26ce3335d83844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295373588f45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5a30ed1f340d3" /><Relationship Type="http://schemas.openxmlformats.org/officeDocument/2006/relationships/theme" Target="/ppt/slideMasters/theme/theme1.xml" Id="Rf63e4d5e3acb4d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35a30ed1f340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989cac06941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1f4cbcb6040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d859b73bc47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8845a50e64e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8dd264f5d4b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JARTAL EIGEDOM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JARTAL EIGEDOM ANS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Vevring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967 882 321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