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b1cacb19674a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838cb7628d4e41"/>
  </p:sldMasterIdLst>
  <p:sldIdLst>
    <p:sldId xmlns:r="http://schemas.openxmlformats.org/officeDocument/2006/relationships" id="256" r:id="R3f382b66536c4035"/>
    <p:sldId xmlns:r="http://schemas.openxmlformats.org/officeDocument/2006/relationships" id="257" r:id="Ra53b92e681074b16"/>
    <p:sldId xmlns:r="http://schemas.openxmlformats.org/officeDocument/2006/relationships" id="258" r:id="Rd62babd404d8470d"/>
    <p:sldId xmlns:r="http://schemas.openxmlformats.org/officeDocument/2006/relationships" id="259" r:id="R9e127dfd46dd42dd"/>
    <p:sldId xmlns:r="http://schemas.openxmlformats.org/officeDocument/2006/relationships" id="260" r:id="R35647362f39f4a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838cb7628d4e41" /><Relationship Type="http://schemas.openxmlformats.org/officeDocument/2006/relationships/slide" Target="/ppt/slides/slide1.xml" Id="R3f382b66536c4035" /><Relationship Type="http://schemas.openxmlformats.org/officeDocument/2006/relationships/slide" Target="/ppt/slides/slide2.xml" Id="Ra53b92e681074b16" /><Relationship Type="http://schemas.openxmlformats.org/officeDocument/2006/relationships/slide" Target="/ppt/slides/slide3.xml" Id="Rd62babd404d8470d" /><Relationship Type="http://schemas.openxmlformats.org/officeDocument/2006/relationships/slide" Target="/ppt/slides/slide4.xml" Id="R9e127dfd46dd42dd" /><Relationship Type="http://schemas.openxmlformats.org/officeDocument/2006/relationships/slide" Target="/ppt/slides/slide5.xml" Id="R35647362f39f4a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06dc5be54549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8ecf6e13c475c" /><Relationship Type="http://schemas.openxmlformats.org/officeDocument/2006/relationships/theme" Target="/ppt/slideMasters/theme/theme1.xml" Id="R2dc6c7658ac54b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98ecf6e13c47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0bbba85a54f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eafaecdba4e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6e97b0d7e42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b62e5024c41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f38f6168744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 FARESTVEIT RØR &amp; SVEIS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FARESTVEIT RØR &amp; SVEIS ble etablert [år] og holder til i Modalen.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Modalen 1041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5729 Modalen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967 865 249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