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123b509c8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ead0a1b1d4033"/>
  </p:sldMasterIdLst>
  <p:sldIdLst>
    <p:sldId xmlns:r="http://schemas.openxmlformats.org/officeDocument/2006/relationships" id="256" r:id="R8ad1981f31854670"/>
    <p:sldId xmlns:r="http://schemas.openxmlformats.org/officeDocument/2006/relationships" id="257" r:id="Rac8c4f8c90004415"/>
    <p:sldId xmlns:r="http://schemas.openxmlformats.org/officeDocument/2006/relationships" id="258" r:id="R3ed4839576cd4c9d"/>
    <p:sldId xmlns:r="http://schemas.openxmlformats.org/officeDocument/2006/relationships" id="259" r:id="R10da3ca2bac44b1a"/>
    <p:sldId xmlns:r="http://schemas.openxmlformats.org/officeDocument/2006/relationships" id="260" r:id="R13edf725c792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ead0a1b1d4033" /><Relationship Type="http://schemas.openxmlformats.org/officeDocument/2006/relationships/slide" Target="/ppt/slides/slide1.xml" Id="R8ad1981f31854670" /><Relationship Type="http://schemas.openxmlformats.org/officeDocument/2006/relationships/slide" Target="/ppt/slides/slide2.xml" Id="Rac8c4f8c90004415" /><Relationship Type="http://schemas.openxmlformats.org/officeDocument/2006/relationships/slide" Target="/ppt/slides/slide3.xml" Id="R3ed4839576cd4c9d" /><Relationship Type="http://schemas.openxmlformats.org/officeDocument/2006/relationships/slide" Target="/ppt/slides/slide4.xml" Id="R10da3ca2bac44b1a" /><Relationship Type="http://schemas.openxmlformats.org/officeDocument/2006/relationships/slide" Target="/ppt/slides/slide5.xml" Id="R13edf725c792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1a6981156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93a3f79994f15" /><Relationship Type="http://schemas.openxmlformats.org/officeDocument/2006/relationships/theme" Target="/ppt/slideMasters/theme/theme1.xml" Id="R2a40f4611ae548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93a3f7999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77889d384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2d82f34e9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fb35566b5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6ffb5eb5b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817af56a1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967 315 745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TYNOR AS</a:t>
            </a:r>
          </a:p>
        </p:txBody>
      </p:sp>
    </p:spTree>
  </p:cSld>
  <p:clrMapOvr>
    <a:masterClrMapping xmlns:a="http://schemas.openxmlformats.org/drawingml/2006/main"/>
  </p:clrMapOvr>
</p:sld>
</file>