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94e2a64f7945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7712d1c85d458f"/>
  </p:sldMasterIdLst>
  <p:sldIdLst>
    <p:sldId xmlns:r="http://schemas.openxmlformats.org/officeDocument/2006/relationships" id="256" r:id="Rd5569e09e69c4ae2"/>
    <p:sldId xmlns:r="http://schemas.openxmlformats.org/officeDocument/2006/relationships" id="257" r:id="R1b135f14f07846e9"/>
    <p:sldId xmlns:r="http://schemas.openxmlformats.org/officeDocument/2006/relationships" id="258" r:id="R7b49223551d14148"/>
    <p:sldId xmlns:r="http://schemas.openxmlformats.org/officeDocument/2006/relationships" id="259" r:id="Red4f8d9685284ea3"/>
    <p:sldId xmlns:r="http://schemas.openxmlformats.org/officeDocument/2006/relationships" id="260" r:id="R7fc91ce5cf4f457d"/>
    <p:sldId xmlns:r="http://schemas.openxmlformats.org/officeDocument/2006/relationships" id="261" r:id="Rb11fb82870bc4ae8"/>
    <p:sldId xmlns:r="http://schemas.openxmlformats.org/officeDocument/2006/relationships" id="262" r:id="Rc5fde538c5ae43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7712d1c85d458f" /><Relationship Type="http://schemas.openxmlformats.org/officeDocument/2006/relationships/slide" Target="/ppt/slides/slide1.xml" Id="Rd5569e09e69c4ae2" /><Relationship Type="http://schemas.openxmlformats.org/officeDocument/2006/relationships/slide" Target="/ppt/slides/slide2.xml" Id="R1b135f14f07846e9" /><Relationship Type="http://schemas.openxmlformats.org/officeDocument/2006/relationships/slide" Target="/ppt/slides/slide3.xml" Id="R7b49223551d14148" /><Relationship Type="http://schemas.openxmlformats.org/officeDocument/2006/relationships/slide" Target="/ppt/slides/slide4.xml" Id="Red4f8d9685284ea3" /><Relationship Type="http://schemas.openxmlformats.org/officeDocument/2006/relationships/slide" Target="/ppt/slides/slide5.xml" Id="R7fc91ce5cf4f457d" /><Relationship Type="http://schemas.openxmlformats.org/officeDocument/2006/relationships/slide" Target="/ppt/slides/slide6.xml" Id="Rb11fb82870bc4ae8" /><Relationship Type="http://schemas.openxmlformats.org/officeDocument/2006/relationships/slide" Target="/ppt/slides/slide7.xml" Id="Rc5fde538c5ae43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689d78813c4d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5c33aa093346c3" /><Relationship Type="http://schemas.openxmlformats.org/officeDocument/2006/relationships/theme" Target="/ppt/slideMasters/theme/theme1.xml" Id="Rd6bc5c094fcc46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5c33aa093346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859d7726d64d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5db7df35d4d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497f813d6c4b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99f2fae0e64b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d7d94b38014a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100d49bd564e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20ef2329f346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HAMNEIDET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HAMNEIDET EIENDOM AS ble etablert [år] og holder til i Hamneidet.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−1 249 254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2 669 955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78 053 465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79 435 116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ODDBJØRN ARILD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Gråsandveien 112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9181 Hamneidet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76 62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966 835 621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