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ec007f735c48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2eb7e8fd314b0c"/>
  </p:sldMasterIdLst>
  <p:sldIdLst>
    <p:sldId xmlns:r="http://schemas.openxmlformats.org/officeDocument/2006/relationships" id="256" r:id="Rfe6f8d00ba894b65"/>
    <p:sldId xmlns:r="http://schemas.openxmlformats.org/officeDocument/2006/relationships" id="257" r:id="R9de3e78036a84206"/>
    <p:sldId xmlns:r="http://schemas.openxmlformats.org/officeDocument/2006/relationships" id="258" r:id="R9e1de66a96784776"/>
    <p:sldId xmlns:r="http://schemas.openxmlformats.org/officeDocument/2006/relationships" id="259" r:id="Ref5c3cf83ff24b04"/>
    <p:sldId xmlns:r="http://schemas.openxmlformats.org/officeDocument/2006/relationships" id="260" r:id="Raee02aaaed6f47a4"/>
    <p:sldId xmlns:r="http://schemas.openxmlformats.org/officeDocument/2006/relationships" id="261" r:id="Re6f84e27eff7475f"/>
    <p:sldId xmlns:r="http://schemas.openxmlformats.org/officeDocument/2006/relationships" id="262" r:id="R01adb6ef425c40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2eb7e8fd314b0c" /><Relationship Type="http://schemas.openxmlformats.org/officeDocument/2006/relationships/slide" Target="/ppt/slides/slide1.xml" Id="Rfe6f8d00ba894b65" /><Relationship Type="http://schemas.openxmlformats.org/officeDocument/2006/relationships/slide" Target="/ppt/slides/slide2.xml" Id="R9de3e78036a84206" /><Relationship Type="http://schemas.openxmlformats.org/officeDocument/2006/relationships/slide" Target="/ppt/slides/slide3.xml" Id="R9e1de66a96784776" /><Relationship Type="http://schemas.openxmlformats.org/officeDocument/2006/relationships/slide" Target="/ppt/slides/slide4.xml" Id="Ref5c3cf83ff24b04" /><Relationship Type="http://schemas.openxmlformats.org/officeDocument/2006/relationships/slide" Target="/ppt/slides/slide5.xml" Id="Raee02aaaed6f47a4" /><Relationship Type="http://schemas.openxmlformats.org/officeDocument/2006/relationships/slide" Target="/ppt/slides/slide6.xml" Id="Re6f84e27eff7475f" /><Relationship Type="http://schemas.openxmlformats.org/officeDocument/2006/relationships/slide" Target="/ppt/slides/slide7.xml" Id="R01adb6ef425c40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19f8c9938744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d66edbba148b3" /><Relationship Type="http://schemas.openxmlformats.org/officeDocument/2006/relationships/theme" Target="/ppt/slideMasters/theme/theme1.xml" Id="Rb266c140ddcc43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1d66edbba148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d37c9ce5447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0056de06c48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13d0814e24f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6a08a1edf4d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d6b3dcfec42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205f6ae9940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59323802944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RÅD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 &amp; REGNSKAP AS ble etablert [år] og holder til i Torp.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1 027 709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552 475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ROBIN AKERHOLDT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1657 Torp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34 74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966 163 313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&amp; REGNSKAP AS</a:t>
            </a:r>
          </a:p>
        </p:txBody>
      </p:sp>
    </p:spTree>
  </p:cSld>
  <p:clrMapOvr>
    <a:masterClrMapping xmlns:a="http://schemas.openxmlformats.org/drawingml/2006/main"/>
  </p:clrMapOvr>
</p:sld>
</file>