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f2f032b99847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f4b239a50a48a3"/>
  </p:sldMasterIdLst>
  <p:sldIdLst>
    <p:sldId xmlns:r="http://schemas.openxmlformats.org/officeDocument/2006/relationships" id="256" r:id="R6b6b2ebb52e14480"/>
    <p:sldId xmlns:r="http://schemas.openxmlformats.org/officeDocument/2006/relationships" id="257" r:id="R57407165ce0b4005"/>
    <p:sldId xmlns:r="http://schemas.openxmlformats.org/officeDocument/2006/relationships" id="258" r:id="Rab21eb9964a34dc8"/>
    <p:sldId xmlns:r="http://schemas.openxmlformats.org/officeDocument/2006/relationships" id="259" r:id="Rc78b329d0d764117"/>
    <p:sldId xmlns:r="http://schemas.openxmlformats.org/officeDocument/2006/relationships" id="260" r:id="R17fbecae06e947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f4b239a50a48a3" /><Relationship Type="http://schemas.openxmlformats.org/officeDocument/2006/relationships/slide" Target="/ppt/slides/slide1.xml" Id="R6b6b2ebb52e14480" /><Relationship Type="http://schemas.openxmlformats.org/officeDocument/2006/relationships/slide" Target="/ppt/slides/slide2.xml" Id="R57407165ce0b4005" /><Relationship Type="http://schemas.openxmlformats.org/officeDocument/2006/relationships/slide" Target="/ppt/slides/slide3.xml" Id="Rab21eb9964a34dc8" /><Relationship Type="http://schemas.openxmlformats.org/officeDocument/2006/relationships/slide" Target="/ppt/slides/slide4.xml" Id="Rc78b329d0d764117" /><Relationship Type="http://schemas.openxmlformats.org/officeDocument/2006/relationships/slide" Target="/ppt/slides/slide5.xml" Id="R17fbecae06e947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5392403b714c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3aecafda44085" /><Relationship Type="http://schemas.openxmlformats.org/officeDocument/2006/relationships/theme" Target="/ppt/slideMasters/theme/theme1.xml" Id="R9d96d3d57cad48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43aecafda440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0008ee84146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e6e5759544e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f906a8e3f44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661b16bf245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fa54c73c244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VERDIPAPIRFONDET ALFRED BERG AKTIV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ALFRED BERG AKTIV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Støperigata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00 51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kundesenter@alfredberg.no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965 713 700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