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e8cc17dd446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e7d4321034da5"/>
  </p:sldMasterIdLst>
  <p:sldIdLst>
    <p:sldId xmlns:r="http://schemas.openxmlformats.org/officeDocument/2006/relationships" id="256" r:id="R15b10f89c2fe4e06"/>
    <p:sldId xmlns:r="http://schemas.openxmlformats.org/officeDocument/2006/relationships" id="257" r:id="Radae8317664c4885"/>
    <p:sldId xmlns:r="http://schemas.openxmlformats.org/officeDocument/2006/relationships" id="258" r:id="R93c31d518049429c"/>
    <p:sldId xmlns:r="http://schemas.openxmlformats.org/officeDocument/2006/relationships" id="259" r:id="Rb8b33b06d5954a66"/>
    <p:sldId xmlns:r="http://schemas.openxmlformats.org/officeDocument/2006/relationships" id="260" r:id="Rc77a607138a14b0a"/>
    <p:sldId xmlns:r="http://schemas.openxmlformats.org/officeDocument/2006/relationships" id="261" r:id="R11c676d070f9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e7d4321034da5" /><Relationship Type="http://schemas.openxmlformats.org/officeDocument/2006/relationships/slide" Target="/ppt/slides/slide1.xml" Id="R15b10f89c2fe4e06" /><Relationship Type="http://schemas.openxmlformats.org/officeDocument/2006/relationships/slide" Target="/ppt/slides/slide2.xml" Id="Radae8317664c4885" /><Relationship Type="http://schemas.openxmlformats.org/officeDocument/2006/relationships/slide" Target="/ppt/slides/slide3.xml" Id="R93c31d518049429c" /><Relationship Type="http://schemas.openxmlformats.org/officeDocument/2006/relationships/slide" Target="/ppt/slides/slide4.xml" Id="Rb8b33b06d5954a66" /><Relationship Type="http://schemas.openxmlformats.org/officeDocument/2006/relationships/slide" Target="/ppt/slides/slide5.xml" Id="Rc77a607138a14b0a" /><Relationship Type="http://schemas.openxmlformats.org/officeDocument/2006/relationships/slide" Target="/ppt/slides/slide6.xml" Id="R11c676d070f9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2a3c3211c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ab1f1df714651" /><Relationship Type="http://schemas.openxmlformats.org/officeDocument/2006/relationships/theme" Target="/ppt/slideMasters/theme/theme1.xml" Id="R36387f87aee54b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0ab1f1df71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044e06b5842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9dfd2f263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7c1742bef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d631e6085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58bd9b0d3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006d0398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TTP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TINE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TRUDE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PER OVE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