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17cd8ca21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568e71e50455c"/>
  </p:sldMasterIdLst>
  <p:sldIdLst>
    <p:sldId xmlns:r="http://schemas.openxmlformats.org/officeDocument/2006/relationships" id="256" r:id="R73f1ccc7a53c4bf4"/>
    <p:sldId xmlns:r="http://schemas.openxmlformats.org/officeDocument/2006/relationships" id="257" r:id="Rcc183a8e0f444c41"/>
    <p:sldId xmlns:r="http://schemas.openxmlformats.org/officeDocument/2006/relationships" id="258" r:id="R8efb219cafbe4ca9"/>
    <p:sldId xmlns:r="http://schemas.openxmlformats.org/officeDocument/2006/relationships" id="259" r:id="R9f93919b8c8544b4"/>
    <p:sldId xmlns:r="http://schemas.openxmlformats.org/officeDocument/2006/relationships" id="260" r:id="R7886ab3ceaa8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568e71e50455c" /><Relationship Type="http://schemas.openxmlformats.org/officeDocument/2006/relationships/slide" Target="/ppt/slides/slide1.xml" Id="R73f1ccc7a53c4bf4" /><Relationship Type="http://schemas.openxmlformats.org/officeDocument/2006/relationships/slide" Target="/ppt/slides/slide2.xml" Id="Rcc183a8e0f444c41" /><Relationship Type="http://schemas.openxmlformats.org/officeDocument/2006/relationships/slide" Target="/ppt/slides/slide3.xml" Id="R8efb219cafbe4ca9" /><Relationship Type="http://schemas.openxmlformats.org/officeDocument/2006/relationships/slide" Target="/ppt/slides/slide4.xml" Id="R9f93919b8c8544b4" /><Relationship Type="http://schemas.openxmlformats.org/officeDocument/2006/relationships/slide" Target="/ppt/slides/slide5.xml" Id="R7886ab3ceaa8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d77105628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4b6fd38464de7" /><Relationship Type="http://schemas.openxmlformats.org/officeDocument/2006/relationships/theme" Target="/ppt/slideMasters/theme/theme1.xml" Id="R18c1caee03aa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e4b6fd3846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4c7c5ec97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eefebffbb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ad242237a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40ae38949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01d5d90a0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