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c49155c6cb4e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1414d53f5f481d"/>
  </p:sldMasterIdLst>
  <p:sldIdLst>
    <p:sldId xmlns:r="http://schemas.openxmlformats.org/officeDocument/2006/relationships" id="256" r:id="Ra5d886a1ee39457c"/>
    <p:sldId xmlns:r="http://schemas.openxmlformats.org/officeDocument/2006/relationships" id="257" r:id="R79cc061ca2c241c7"/>
    <p:sldId xmlns:r="http://schemas.openxmlformats.org/officeDocument/2006/relationships" id="258" r:id="Raf185367ed034c72"/>
    <p:sldId xmlns:r="http://schemas.openxmlformats.org/officeDocument/2006/relationships" id="259" r:id="R0dee08e38daa4ebe"/>
    <p:sldId xmlns:r="http://schemas.openxmlformats.org/officeDocument/2006/relationships" id="260" r:id="R12dc373d2ddf45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414d53f5f481d" /><Relationship Type="http://schemas.openxmlformats.org/officeDocument/2006/relationships/slide" Target="/ppt/slides/slide1.xml" Id="Ra5d886a1ee39457c" /><Relationship Type="http://schemas.openxmlformats.org/officeDocument/2006/relationships/slide" Target="/ppt/slides/slide2.xml" Id="R79cc061ca2c241c7" /><Relationship Type="http://schemas.openxmlformats.org/officeDocument/2006/relationships/slide" Target="/ppt/slides/slide3.xml" Id="Raf185367ed034c72" /><Relationship Type="http://schemas.openxmlformats.org/officeDocument/2006/relationships/slide" Target="/ppt/slides/slide4.xml" Id="R0dee08e38daa4ebe" /><Relationship Type="http://schemas.openxmlformats.org/officeDocument/2006/relationships/slide" Target="/ppt/slides/slide5.xml" Id="R12dc373d2ddf45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18eefa3f94e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9ff0bfa0f413c" /><Relationship Type="http://schemas.openxmlformats.org/officeDocument/2006/relationships/theme" Target="/ppt/slideMasters/theme/theme1.xml" Id="Rab081dd8320e42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99ff0bfa0f41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995c10d8948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f3dddfa604e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f4b1818d74f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bb65d6df842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1270423aa44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GISKE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GISKE KOMMUNE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Valderhaug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6050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 18 80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post@giske.kommune.no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www.giske.kommune.no/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