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54ac59244a4a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a5dd02758f44bf"/>
  </p:sldMasterIdLst>
  <p:sldIdLst>
    <p:sldId xmlns:r="http://schemas.openxmlformats.org/officeDocument/2006/relationships" id="256" r:id="Rbe4e4a5e2cec4b6a"/>
    <p:sldId xmlns:r="http://schemas.openxmlformats.org/officeDocument/2006/relationships" id="257" r:id="Rd80e47c398df40bb"/>
    <p:sldId xmlns:r="http://schemas.openxmlformats.org/officeDocument/2006/relationships" id="258" r:id="R8240073d72ca4ef8"/>
    <p:sldId xmlns:r="http://schemas.openxmlformats.org/officeDocument/2006/relationships" id="259" r:id="R5ce58cb765454ee8"/>
    <p:sldId xmlns:r="http://schemas.openxmlformats.org/officeDocument/2006/relationships" id="260" r:id="Re522167aef5c42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5dd02758f44bf" /><Relationship Type="http://schemas.openxmlformats.org/officeDocument/2006/relationships/slide" Target="/ppt/slides/slide1.xml" Id="Rbe4e4a5e2cec4b6a" /><Relationship Type="http://schemas.openxmlformats.org/officeDocument/2006/relationships/slide" Target="/ppt/slides/slide2.xml" Id="Rd80e47c398df40bb" /><Relationship Type="http://schemas.openxmlformats.org/officeDocument/2006/relationships/slide" Target="/ppt/slides/slide3.xml" Id="R8240073d72ca4ef8" /><Relationship Type="http://schemas.openxmlformats.org/officeDocument/2006/relationships/slide" Target="/ppt/slides/slide4.xml" Id="R5ce58cb765454ee8" /><Relationship Type="http://schemas.openxmlformats.org/officeDocument/2006/relationships/slide" Target="/ppt/slides/slide5.xml" Id="Re522167aef5c42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0fc42e0594e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49e5b176f4603" /><Relationship Type="http://schemas.openxmlformats.org/officeDocument/2006/relationships/theme" Target="/ppt/slideMasters/theme/theme1.xml" Id="R53bca3963b5643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049e5b176f46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de81fc84646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863cd26f546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c4900a1b1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a57eafd0241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cbc3ee45741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TOKKE KOMMUNE ble etablert [år] og holder til i 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3880 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 07 52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postmottak@tokke.kommune.no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www.tokke.kommune.no/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964 964 521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TOKKE KOMMUNE</a:t>
            </a:r>
          </a:p>
        </p:txBody>
      </p:sp>
    </p:spTree>
  </p:cSld>
  <p:clrMapOvr>
    <a:masterClrMapping xmlns:a="http://schemas.openxmlformats.org/drawingml/2006/main"/>
  </p:clrMapOvr>
</p:sld>
</file>