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9cfff74d134f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71212390764b37"/>
  </p:sldMasterIdLst>
  <p:sldIdLst>
    <p:sldId xmlns:r="http://schemas.openxmlformats.org/officeDocument/2006/relationships" id="256" r:id="R0b0cc5bf558d4c44"/>
    <p:sldId xmlns:r="http://schemas.openxmlformats.org/officeDocument/2006/relationships" id="257" r:id="Rc48e156d4c1b4c81"/>
    <p:sldId xmlns:r="http://schemas.openxmlformats.org/officeDocument/2006/relationships" id="258" r:id="R8a188af8cc4d44e7"/>
    <p:sldId xmlns:r="http://schemas.openxmlformats.org/officeDocument/2006/relationships" id="259" r:id="Re12c78b43ca04d5e"/>
    <p:sldId xmlns:r="http://schemas.openxmlformats.org/officeDocument/2006/relationships" id="260" r:id="Rd49a4d28e15b4509"/>
    <p:sldId xmlns:r="http://schemas.openxmlformats.org/officeDocument/2006/relationships" id="261" r:id="R3aa5c2529291445d"/>
    <p:sldId xmlns:r="http://schemas.openxmlformats.org/officeDocument/2006/relationships" id="262" r:id="R97215627b10d4e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1212390764b37" /><Relationship Type="http://schemas.openxmlformats.org/officeDocument/2006/relationships/slide" Target="/ppt/slides/slide1.xml" Id="R0b0cc5bf558d4c44" /><Relationship Type="http://schemas.openxmlformats.org/officeDocument/2006/relationships/slide" Target="/ppt/slides/slide2.xml" Id="Rc48e156d4c1b4c81" /><Relationship Type="http://schemas.openxmlformats.org/officeDocument/2006/relationships/slide" Target="/ppt/slides/slide3.xml" Id="R8a188af8cc4d44e7" /><Relationship Type="http://schemas.openxmlformats.org/officeDocument/2006/relationships/slide" Target="/ppt/slides/slide4.xml" Id="Re12c78b43ca04d5e" /><Relationship Type="http://schemas.openxmlformats.org/officeDocument/2006/relationships/slide" Target="/ppt/slides/slide5.xml" Id="Rd49a4d28e15b4509" /><Relationship Type="http://schemas.openxmlformats.org/officeDocument/2006/relationships/slide" Target="/ppt/slides/slide6.xml" Id="R3aa5c2529291445d" /><Relationship Type="http://schemas.openxmlformats.org/officeDocument/2006/relationships/slide" Target="/ppt/slides/slide7.xml" Id="R97215627b10d4e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c5fa6918641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f7fb53d74b62" /><Relationship Type="http://schemas.openxmlformats.org/officeDocument/2006/relationships/theme" Target="/ppt/slideMasters/theme/theme1.xml" Id="R5e82fb921cbe41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6f7fb53d7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6d69061a647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bc2a4d830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cc4d471e646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abe5db91a40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ecff047f2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1cb04340443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354d6e1ca4d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