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cf95a076584e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e178bf9815469b"/>
  </p:sldMasterIdLst>
  <p:sldIdLst>
    <p:sldId xmlns:r="http://schemas.openxmlformats.org/officeDocument/2006/relationships" id="256" r:id="Raa9d9474aaa94c0e"/>
    <p:sldId xmlns:r="http://schemas.openxmlformats.org/officeDocument/2006/relationships" id="257" r:id="R02e3ae0bb62946d2"/>
    <p:sldId xmlns:r="http://schemas.openxmlformats.org/officeDocument/2006/relationships" id="258" r:id="R57eb73371ced4ccb"/>
    <p:sldId xmlns:r="http://schemas.openxmlformats.org/officeDocument/2006/relationships" id="259" r:id="Re8b1e508dcc54d2f"/>
    <p:sldId xmlns:r="http://schemas.openxmlformats.org/officeDocument/2006/relationships" id="260" r:id="R71fc5dfc4eda4880"/>
    <p:sldId xmlns:r="http://schemas.openxmlformats.org/officeDocument/2006/relationships" id="261" r:id="R1ebac99a3332404f"/>
    <p:sldId xmlns:r="http://schemas.openxmlformats.org/officeDocument/2006/relationships" id="262" r:id="R79da71608af5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178bf9815469b" /><Relationship Type="http://schemas.openxmlformats.org/officeDocument/2006/relationships/slide" Target="/ppt/slides/slide1.xml" Id="Raa9d9474aaa94c0e" /><Relationship Type="http://schemas.openxmlformats.org/officeDocument/2006/relationships/slide" Target="/ppt/slides/slide2.xml" Id="R02e3ae0bb62946d2" /><Relationship Type="http://schemas.openxmlformats.org/officeDocument/2006/relationships/slide" Target="/ppt/slides/slide3.xml" Id="R57eb73371ced4ccb" /><Relationship Type="http://schemas.openxmlformats.org/officeDocument/2006/relationships/slide" Target="/ppt/slides/slide4.xml" Id="Re8b1e508dcc54d2f" /><Relationship Type="http://schemas.openxmlformats.org/officeDocument/2006/relationships/slide" Target="/ppt/slides/slide5.xml" Id="R71fc5dfc4eda4880" /><Relationship Type="http://schemas.openxmlformats.org/officeDocument/2006/relationships/slide" Target="/ppt/slides/slide6.xml" Id="R1ebac99a3332404f" /><Relationship Type="http://schemas.openxmlformats.org/officeDocument/2006/relationships/slide" Target="/ppt/slides/slide7.xml" Id="R79da71608af5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c6513d3d94a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e1ca27efa4b1b" /><Relationship Type="http://schemas.openxmlformats.org/officeDocument/2006/relationships/theme" Target="/ppt/slideMasters/theme/theme1.xml" Id="R7d83cdd34a8d42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ae1ca27efa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61726c82c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43f8a16ef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5617b03db42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6d944e865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e555019bd47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654bd4f574b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7d0ce3780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