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df76de66743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f45c59898341ac"/>
  </p:sldMasterIdLst>
  <p:sldIdLst>
    <p:sldId xmlns:r="http://schemas.openxmlformats.org/officeDocument/2006/relationships" id="256" r:id="Reac033428f324033"/>
    <p:sldId xmlns:r="http://schemas.openxmlformats.org/officeDocument/2006/relationships" id="257" r:id="R7cc0cadeb4c84559"/>
    <p:sldId xmlns:r="http://schemas.openxmlformats.org/officeDocument/2006/relationships" id="258" r:id="Rb39e9c8d753444eb"/>
    <p:sldId xmlns:r="http://schemas.openxmlformats.org/officeDocument/2006/relationships" id="259" r:id="Rebe4e891f4b2439c"/>
    <p:sldId xmlns:r="http://schemas.openxmlformats.org/officeDocument/2006/relationships" id="260" r:id="Rcba4fee25fbc4773"/>
    <p:sldId xmlns:r="http://schemas.openxmlformats.org/officeDocument/2006/relationships" id="261" r:id="Rbf0712abfd354801"/>
    <p:sldId xmlns:r="http://schemas.openxmlformats.org/officeDocument/2006/relationships" id="262" r:id="Rf19eadc0ca9a44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f45c59898341ac" /><Relationship Type="http://schemas.openxmlformats.org/officeDocument/2006/relationships/slide" Target="/ppt/slides/slide1.xml" Id="Reac033428f324033" /><Relationship Type="http://schemas.openxmlformats.org/officeDocument/2006/relationships/slide" Target="/ppt/slides/slide2.xml" Id="R7cc0cadeb4c84559" /><Relationship Type="http://schemas.openxmlformats.org/officeDocument/2006/relationships/slide" Target="/ppt/slides/slide3.xml" Id="Rb39e9c8d753444eb" /><Relationship Type="http://schemas.openxmlformats.org/officeDocument/2006/relationships/slide" Target="/ppt/slides/slide4.xml" Id="Rebe4e891f4b2439c" /><Relationship Type="http://schemas.openxmlformats.org/officeDocument/2006/relationships/slide" Target="/ppt/slides/slide5.xml" Id="Rcba4fee25fbc4773" /><Relationship Type="http://schemas.openxmlformats.org/officeDocument/2006/relationships/slide" Target="/ppt/slides/slide6.xml" Id="Rbf0712abfd354801" /><Relationship Type="http://schemas.openxmlformats.org/officeDocument/2006/relationships/slide" Target="/ppt/slides/slide7.xml" Id="Rf19eadc0ca9a44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333172fbc245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6933b3208406f" /><Relationship Type="http://schemas.openxmlformats.org/officeDocument/2006/relationships/theme" Target="/ppt/slideMasters/theme/theme1.xml" Id="R86c1898efa4f47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6933b320840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1406c727e42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82b19cafb40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13993923543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6766f7d964c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fbd9493114e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e1eda09f4e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98faa299149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ELECTRO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ELECTRO COMPANY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14 824 328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266 351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234 757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2 259 265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BORKENHAGEN TOM ERIK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BJØRN EGIL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THOMAS 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JØRGEN MOSS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68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963 983 549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