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fb0893a320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8d33884084c8f"/>
  </p:sldMasterIdLst>
  <p:sldIdLst>
    <p:sldId xmlns:r="http://schemas.openxmlformats.org/officeDocument/2006/relationships" id="256" r:id="Rb83b89b99ddb4524"/>
    <p:sldId xmlns:r="http://schemas.openxmlformats.org/officeDocument/2006/relationships" id="257" r:id="R6cddb89f4cbd4ff7"/>
    <p:sldId xmlns:r="http://schemas.openxmlformats.org/officeDocument/2006/relationships" id="258" r:id="R5a1663ecec42453b"/>
    <p:sldId xmlns:r="http://schemas.openxmlformats.org/officeDocument/2006/relationships" id="259" r:id="R90e7abbc63244de6"/>
    <p:sldId xmlns:r="http://schemas.openxmlformats.org/officeDocument/2006/relationships" id="260" r:id="R059e329631ae42f7"/>
    <p:sldId xmlns:r="http://schemas.openxmlformats.org/officeDocument/2006/relationships" id="261" r:id="Ra16d2d47443c48e1"/>
    <p:sldId xmlns:r="http://schemas.openxmlformats.org/officeDocument/2006/relationships" id="262" r:id="R8714d0ebd876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8d33884084c8f" /><Relationship Type="http://schemas.openxmlformats.org/officeDocument/2006/relationships/slide" Target="/ppt/slides/slide1.xml" Id="Rb83b89b99ddb4524" /><Relationship Type="http://schemas.openxmlformats.org/officeDocument/2006/relationships/slide" Target="/ppt/slides/slide2.xml" Id="R6cddb89f4cbd4ff7" /><Relationship Type="http://schemas.openxmlformats.org/officeDocument/2006/relationships/slide" Target="/ppt/slides/slide3.xml" Id="R5a1663ecec42453b" /><Relationship Type="http://schemas.openxmlformats.org/officeDocument/2006/relationships/slide" Target="/ppt/slides/slide4.xml" Id="R90e7abbc63244de6" /><Relationship Type="http://schemas.openxmlformats.org/officeDocument/2006/relationships/slide" Target="/ppt/slides/slide5.xml" Id="R059e329631ae42f7" /><Relationship Type="http://schemas.openxmlformats.org/officeDocument/2006/relationships/slide" Target="/ppt/slides/slide6.xml" Id="Ra16d2d47443c48e1" /><Relationship Type="http://schemas.openxmlformats.org/officeDocument/2006/relationships/slide" Target="/ppt/slides/slide7.xml" Id="R8714d0ebd876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23578f758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cd2c34c8441f" /><Relationship Type="http://schemas.openxmlformats.org/officeDocument/2006/relationships/theme" Target="/ppt/slideMasters/theme/theme1.xml" Id="R4584a4c14a20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9cd2c34c844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98ff07474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be22e5531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6548f05d4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cf59b1da4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37b3b7449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b150ae35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2981c748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