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6072b043ca4f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e160aa11024cd5"/>
  </p:sldMasterIdLst>
  <p:sldIdLst>
    <p:sldId xmlns:r="http://schemas.openxmlformats.org/officeDocument/2006/relationships" id="256" r:id="R975cb03bc5924cd6"/>
    <p:sldId xmlns:r="http://schemas.openxmlformats.org/officeDocument/2006/relationships" id="257" r:id="Rf04680cdc2f64e19"/>
    <p:sldId xmlns:r="http://schemas.openxmlformats.org/officeDocument/2006/relationships" id="258" r:id="R38117277366041b7"/>
    <p:sldId xmlns:r="http://schemas.openxmlformats.org/officeDocument/2006/relationships" id="259" r:id="Raa75cd5963dc4919"/>
    <p:sldId xmlns:r="http://schemas.openxmlformats.org/officeDocument/2006/relationships" id="260" r:id="R6010b1b8bab347f7"/>
    <p:sldId xmlns:r="http://schemas.openxmlformats.org/officeDocument/2006/relationships" id="261" r:id="R360ffdb3146043a6"/>
    <p:sldId xmlns:r="http://schemas.openxmlformats.org/officeDocument/2006/relationships" id="262" r:id="R0886862de68f48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e160aa11024cd5" /><Relationship Type="http://schemas.openxmlformats.org/officeDocument/2006/relationships/slide" Target="/ppt/slides/slide1.xml" Id="R975cb03bc5924cd6" /><Relationship Type="http://schemas.openxmlformats.org/officeDocument/2006/relationships/slide" Target="/ppt/slides/slide2.xml" Id="Rf04680cdc2f64e19" /><Relationship Type="http://schemas.openxmlformats.org/officeDocument/2006/relationships/slide" Target="/ppt/slides/slide3.xml" Id="R38117277366041b7" /><Relationship Type="http://schemas.openxmlformats.org/officeDocument/2006/relationships/slide" Target="/ppt/slides/slide4.xml" Id="Raa75cd5963dc4919" /><Relationship Type="http://schemas.openxmlformats.org/officeDocument/2006/relationships/slide" Target="/ppt/slides/slide5.xml" Id="R6010b1b8bab347f7" /><Relationship Type="http://schemas.openxmlformats.org/officeDocument/2006/relationships/slide" Target="/ppt/slides/slide6.xml" Id="R360ffdb3146043a6" /><Relationship Type="http://schemas.openxmlformats.org/officeDocument/2006/relationships/slide" Target="/ppt/slides/slide7.xml" Id="R0886862de68f48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8b44b0815e47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1d2d916754bd9" /><Relationship Type="http://schemas.openxmlformats.org/officeDocument/2006/relationships/theme" Target="/ppt/slideMasters/theme/theme1.xml" Id="Ra3c122504cbb48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c1d2d91675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77a6cf7094b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c5327b0c248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2500992ab4b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a75d0b66143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93e5d688844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e4d6ddb9641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8e1b3b66848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 BYGG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 BYGG 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5 368 941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1 964 958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1 050 164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8 799 696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21 561 783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LEIF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Kronstadveien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14 14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mbvas@broadpark.no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963 763 921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