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2e7df2e13c42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0260a13876429a"/>
  </p:sldMasterIdLst>
  <p:sldIdLst>
    <p:sldId xmlns:r="http://schemas.openxmlformats.org/officeDocument/2006/relationships" id="256" r:id="R0942e6fbd4724dae"/>
    <p:sldId xmlns:r="http://schemas.openxmlformats.org/officeDocument/2006/relationships" id="257" r:id="Rbd9073115ae04ba3"/>
    <p:sldId xmlns:r="http://schemas.openxmlformats.org/officeDocument/2006/relationships" id="258" r:id="Rac8d47ffca2a40cb"/>
    <p:sldId xmlns:r="http://schemas.openxmlformats.org/officeDocument/2006/relationships" id="259" r:id="R520dd2bfd4a74b93"/>
    <p:sldId xmlns:r="http://schemas.openxmlformats.org/officeDocument/2006/relationships" id="260" r:id="R70ccc0c952f14de9"/>
    <p:sldId xmlns:r="http://schemas.openxmlformats.org/officeDocument/2006/relationships" id="261" r:id="R03a788e3ee124911"/>
    <p:sldId xmlns:r="http://schemas.openxmlformats.org/officeDocument/2006/relationships" id="262" r:id="Ra8f182bd2eb944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260a13876429a" /><Relationship Type="http://schemas.openxmlformats.org/officeDocument/2006/relationships/slide" Target="/ppt/slides/slide1.xml" Id="R0942e6fbd4724dae" /><Relationship Type="http://schemas.openxmlformats.org/officeDocument/2006/relationships/slide" Target="/ppt/slides/slide2.xml" Id="Rbd9073115ae04ba3" /><Relationship Type="http://schemas.openxmlformats.org/officeDocument/2006/relationships/slide" Target="/ppt/slides/slide3.xml" Id="Rac8d47ffca2a40cb" /><Relationship Type="http://schemas.openxmlformats.org/officeDocument/2006/relationships/slide" Target="/ppt/slides/slide4.xml" Id="R520dd2bfd4a74b93" /><Relationship Type="http://schemas.openxmlformats.org/officeDocument/2006/relationships/slide" Target="/ppt/slides/slide5.xml" Id="R70ccc0c952f14de9" /><Relationship Type="http://schemas.openxmlformats.org/officeDocument/2006/relationships/slide" Target="/ppt/slides/slide6.xml" Id="R03a788e3ee124911" /><Relationship Type="http://schemas.openxmlformats.org/officeDocument/2006/relationships/slide" Target="/ppt/slides/slide7.xml" Id="Ra8f182bd2eb944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a12ebf45a64e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09930f71f488b" /><Relationship Type="http://schemas.openxmlformats.org/officeDocument/2006/relationships/theme" Target="/ppt/slideMasters/theme/theme1.xml" Id="Rddf919e2f67f4f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a09930f71f48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305fd8fd745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9659c6cee43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667dede3a4e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b3b1affbb4d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446562e7f4b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474bbb84342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4416278fd4a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