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5dc6046a9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a402e82864f9c"/>
  </p:sldMasterIdLst>
  <p:sldIdLst>
    <p:sldId xmlns:r="http://schemas.openxmlformats.org/officeDocument/2006/relationships" id="256" r:id="Rcbfe5a1b031c4466"/>
    <p:sldId xmlns:r="http://schemas.openxmlformats.org/officeDocument/2006/relationships" id="257" r:id="R0cbc31ef6e6242d0"/>
    <p:sldId xmlns:r="http://schemas.openxmlformats.org/officeDocument/2006/relationships" id="258" r:id="R3d17e2ab074b4aef"/>
    <p:sldId xmlns:r="http://schemas.openxmlformats.org/officeDocument/2006/relationships" id="259" r:id="R3198635480e347c3"/>
    <p:sldId xmlns:r="http://schemas.openxmlformats.org/officeDocument/2006/relationships" id="260" r:id="R6a69738800ea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a402e82864f9c" /><Relationship Type="http://schemas.openxmlformats.org/officeDocument/2006/relationships/slide" Target="/ppt/slides/slide1.xml" Id="Rcbfe5a1b031c4466" /><Relationship Type="http://schemas.openxmlformats.org/officeDocument/2006/relationships/slide" Target="/ppt/slides/slide2.xml" Id="R0cbc31ef6e6242d0" /><Relationship Type="http://schemas.openxmlformats.org/officeDocument/2006/relationships/slide" Target="/ppt/slides/slide3.xml" Id="R3d17e2ab074b4aef" /><Relationship Type="http://schemas.openxmlformats.org/officeDocument/2006/relationships/slide" Target="/ppt/slides/slide4.xml" Id="R3198635480e347c3" /><Relationship Type="http://schemas.openxmlformats.org/officeDocument/2006/relationships/slide" Target="/ppt/slides/slide5.xml" Id="R6a69738800ea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c92ef28fd47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d733469b047e5" /><Relationship Type="http://schemas.openxmlformats.org/officeDocument/2006/relationships/theme" Target="/ppt/slideMasters/theme/theme1.xml" Id="R5df9c2b0ef7041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d733469b047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bc19abd79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3852df02d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95f148631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5775b576f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40cedc91d49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