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b63305d88d9439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d2a632e8c1f458f"/>
  </p:sldMasterIdLst>
  <p:sldIdLst>
    <p:sldId xmlns:r="http://schemas.openxmlformats.org/officeDocument/2006/relationships" id="256" r:id="R7344149d31cb4b49"/>
    <p:sldId xmlns:r="http://schemas.openxmlformats.org/officeDocument/2006/relationships" id="257" r:id="R6bb29ae6cd634b97"/>
    <p:sldId xmlns:r="http://schemas.openxmlformats.org/officeDocument/2006/relationships" id="258" r:id="Rae1c816bfe3b4c53"/>
    <p:sldId xmlns:r="http://schemas.openxmlformats.org/officeDocument/2006/relationships" id="259" r:id="R19d80e715a014d87"/>
    <p:sldId xmlns:r="http://schemas.openxmlformats.org/officeDocument/2006/relationships" id="260" r:id="Re7357bc6036b45a3"/>
    <p:sldId xmlns:r="http://schemas.openxmlformats.org/officeDocument/2006/relationships" id="261" r:id="Rf26c9c5d4a5d4dc6"/>
    <p:sldId xmlns:r="http://schemas.openxmlformats.org/officeDocument/2006/relationships" id="262" r:id="Rc94a55a5332e42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2a632e8c1f458f" /><Relationship Type="http://schemas.openxmlformats.org/officeDocument/2006/relationships/slide" Target="/ppt/slides/slide1.xml" Id="R7344149d31cb4b49" /><Relationship Type="http://schemas.openxmlformats.org/officeDocument/2006/relationships/slide" Target="/ppt/slides/slide2.xml" Id="R6bb29ae6cd634b97" /><Relationship Type="http://schemas.openxmlformats.org/officeDocument/2006/relationships/slide" Target="/ppt/slides/slide3.xml" Id="Rae1c816bfe3b4c53" /><Relationship Type="http://schemas.openxmlformats.org/officeDocument/2006/relationships/slide" Target="/ppt/slides/slide4.xml" Id="R19d80e715a014d87" /><Relationship Type="http://schemas.openxmlformats.org/officeDocument/2006/relationships/slide" Target="/ppt/slides/slide5.xml" Id="Re7357bc6036b45a3" /><Relationship Type="http://schemas.openxmlformats.org/officeDocument/2006/relationships/slide" Target="/ppt/slides/slide6.xml" Id="Rf26c9c5d4a5d4dc6" /><Relationship Type="http://schemas.openxmlformats.org/officeDocument/2006/relationships/slide" Target="/ppt/slides/slide7.xml" Id="Rc94a55a5332e42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16653853224ea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94f3ec1d514a36" /><Relationship Type="http://schemas.openxmlformats.org/officeDocument/2006/relationships/theme" Target="/ppt/slideMasters/theme/theme1.xml" Id="R6932e3cbccda4a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a94f3ec1d514a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67a439a2e840c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62f20ae5ba40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1ca3a21ed7495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92cee99eb6496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902d2f27ed4f3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e7ec1fa82e419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b71aafba5c4f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PARETO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PARETO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PARETO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PARETO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PARETO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PARETO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−14 128 000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1 413 097 000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6 108 031 000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6 145 270 000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PARETO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STØLE SVEIN  –  92,1 %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SVELE AS  –  7,9 %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PARETO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Dronning Mauds gate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87 87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962 964 591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PARETO AS</a:t>
            </a:r>
          </a:p>
        </p:txBody>
      </p:sp>
    </p:spTree>
  </p:cSld>
  <p:clrMapOvr>
    <a:masterClrMapping xmlns:a="http://schemas.openxmlformats.org/drawingml/2006/main"/>
  </p:clrMapOvr>
</p:sld>
</file>