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840204e19243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6ef0fe8d4f4468"/>
  </p:sldMasterIdLst>
  <p:sldIdLst>
    <p:sldId xmlns:r="http://schemas.openxmlformats.org/officeDocument/2006/relationships" id="256" r:id="R4089b84179b54799"/>
    <p:sldId xmlns:r="http://schemas.openxmlformats.org/officeDocument/2006/relationships" id="257" r:id="R10187a5d3ebb45d2"/>
    <p:sldId xmlns:r="http://schemas.openxmlformats.org/officeDocument/2006/relationships" id="258" r:id="Rbf790c9480bf4b83"/>
    <p:sldId xmlns:r="http://schemas.openxmlformats.org/officeDocument/2006/relationships" id="259" r:id="Rec6949e393cb4730"/>
    <p:sldId xmlns:r="http://schemas.openxmlformats.org/officeDocument/2006/relationships" id="260" r:id="R77d879b96798461d"/>
    <p:sldId xmlns:r="http://schemas.openxmlformats.org/officeDocument/2006/relationships" id="261" r:id="R9e99ee10d508418b"/>
    <p:sldId xmlns:r="http://schemas.openxmlformats.org/officeDocument/2006/relationships" id="262" r:id="Rdb8106fa1cce4a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6ef0fe8d4f4468" /><Relationship Type="http://schemas.openxmlformats.org/officeDocument/2006/relationships/slide" Target="/ppt/slides/slide1.xml" Id="R4089b84179b54799" /><Relationship Type="http://schemas.openxmlformats.org/officeDocument/2006/relationships/slide" Target="/ppt/slides/slide2.xml" Id="R10187a5d3ebb45d2" /><Relationship Type="http://schemas.openxmlformats.org/officeDocument/2006/relationships/slide" Target="/ppt/slides/slide3.xml" Id="Rbf790c9480bf4b83" /><Relationship Type="http://schemas.openxmlformats.org/officeDocument/2006/relationships/slide" Target="/ppt/slides/slide4.xml" Id="Rec6949e393cb4730" /><Relationship Type="http://schemas.openxmlformats.org/officeDocument/2006/relationships/slide" Target="/ppt/slides/slide5.xml" Id="R77d879b96798461d" /><Relationship Type="http://schemas.openxmlformats.org/officeDocument/2006/relationships/slide" Target="/ppt/slides/slide6.xml" Id="R9e99ee10d508418b" /><Relationship Type="http://schemas.openxmlformats.org/officeDocument/2006/relationships/slide" Target="/ppt/slides/slide7.xml" Id="Rdb8106fa1cce4a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7a811b8a6545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e30305f204955" /><Relationship Type="http://schemas.openxmlformats.org/officeDocument/2006/relationships/theme" Target="/ppt/slideMasters/theme/theme1.xml" Id="Rfcc1101a8c2540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3e30305f2049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b9eb5e7b6741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c4eabfef54b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3352fd1be45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45bf77b6d4a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dec77cf7f34e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d881690374da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c2ac619ae43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VENTILASJON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VENTILASJON AS ble etablert [år] og holder til i Laksevåg.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140 916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140 917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JUSTAD JAN PETTER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LANGELAND ARILD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SAGOSEN KAI ROGER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SAGOSEN NORODD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Kai Roger Sagosen, Øvre Riplegården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5161 Laksevåg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50 96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kai@norskventilasjon.no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962 341 721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