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99bc20c294d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568ca1b3ea4d83"/>
  </p:sldMasterIdLst>
  <p:sldIdLst>
    <p:sldId xmlns:r="http://schemas.openxmlformats.org/officeDocument/2006/relationships" id="256" r:id="Rb31d67d923cd4061"/>
    <p:sldId xmlns:r="http://schemas.openxmlformats.org/officeDocument/2006/relationships" id="257" r:id="R527d06ccd824427f"/>
    <p:sldId xmlns:r="http://schemas.openxmlformats.org/officeDocument/2006/relationships" id="258" r:id="R487f01fd1a354d55"/>
    <p:sldId xmlns:r="http://schemas.openxmlformats.org/officeDocument/2006/relationships" id="259" r:id="R8358520852534ddc"/>
    <p:sldId xmlns:r="http://schemas.openxmlformats.org/officeDocument/2006/relationships" id="260" r:id="R8c7728ff9a9f45fc"/>
    <p:sldId xmlns:r="http://schemas.openxmlformats.org/officeDocument/2006/relationships" id="261" r:id="R3725aaaf3dbf4986"/>
    <p:sldId xmlns:r="http://schemas.openxmlformats.org/officeDocument/2006/relationships" id="262" r:id="Recccbf90c3ac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68ca1b3ea4d83" /><Relationship Type="http://schemas.openxmlformats.org/officeDocument/2006/relationships/slide" Target="/ppt/slides/slide1.xml" Id="Rb31d67d923cd4061" /><Relationship Type="http://schemas.openxmlformats.org/officeDocument/2006/relationships/slide" Target="/ppt/slides/slide2.xml" Id="R527d06ccd824427f" /><Relationship Type="http://schemas.openxmlformats.org/officeDocument/2006/relationships/slide" Target="/ppt/slides/slide3.xml" Id="R487f01fd1a354d55" /><Relationship Type="http://schemas.openxmlformats.org/officeDocument/2006/relationships/slide" Target="/ppt/slides/slide4.xml" Id="R8358520852534ddc" /><Relationship Type="http://schemas.openxmlformats.org/officeDocument/2006/relationships/slide" Target="/ppt/slides/slide5.xml" Id="R8c7728ff9a9f45fc" /><Relationship Type="http://schemas.openxmlformats.org/officeDocument/2006/relationships/slide" Target="/ppt/slides/slide6.xml" Id="R3725aaaf3dbf4986" /><Relationship Type="http://schemas.openxmlformats.org/officeDocument/2006/relationships/slide" Target="/ppt/slides/slide7.xml" Id="Recccbf90c3ac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f73c320e7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1df556ef406d" /><Relationship Type="http://schemas.openxmlformats.org/officeDocument/2006/relationships/theme" Target="/ppt/slideMasters/theme/theme1.xml" Id="R0a61b76766c3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51df556ef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d1b290e6f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f9a7a9ed241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d9f9815a1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8174d2caf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06dbd26fa42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b0d84f518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fbeb89c71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MOBERG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305 640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284 605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18 044 407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19 591 723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ERLING  –  86,9 %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 EIENDOM AS  –  13,2 %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Rosenkrantz'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962 340 849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MOBERG EIENDOM AS</a:t>
            </a:r>
          </a:p>
        </p:txBody>
      </p:sp>
    </p:spTree>
  </p:cSld>
  <p:clrMapOvr>
    <a:masterClrMapping xmlns:a="http://schemas.openxmlformats.org/drawingml/2006/main"/>
  </p:clrMapOvr>
</p:sld>
</file>