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7295751df94b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150dc101844c42"/>
  </p:sldMasterIdLst>
  <p:sldIdLst>
    <p:sldId xmlns:r="http://schemas.openxmlformats.org/officeDocument/2006/relationships" id="256" r:id="Re83142d88d624755"/>
    <p:sldId xmlns:r="http://schemas.openxmlformats.org/officeDocument/2006/relationships" id="257" r:id="R42b12380b0a54f52"/>
    <p:sldId xmlns:r="http://schemas.openxmlformats.org/officeDocument/2006/relationships" id="258" r:id="R162fa18adfa94e2e"/>
    <p:sldId xmlns:r="http://schemas.openxmlformats.org/officeDocument/2006/relationships" id="259" r:id="R7c33e68b185c46cd"/>
    <p:sldId xmlns:r="http://schemas.openxmlformats.org/officeDocument/2006/relationships" id="260" r:id="R0338c39a486d4854"/>
    <p:sldId xmlns:r="http://schemas.openxmlformats.org/officeDocument/2006/relationships" id="261" r:id="R7f38a694d64f4e8d"/>
    <p:sldId xmlns:r="http://schemas.openxmlformats.org/officeDocument/2006/relationships" id="262" r:id="R7e5f091d59794d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150dc101844c42" /><Relationship Type="http://schemas.openxmlformats.org/officeDocument/2006/relationships/slide" Target="/ppt/slides/slide1.xml" Id="Re83142d88d624755" /><Relationship Type="http://schemas.openxmlformats.org/officeDocument/2006/relationships/slide" Target="/ppt/slides/slide2.xml" Id="R42b12380b0a54f52" /><Relationship Type="http://schemas.openxmlformats.org/officeDocument/2006/relationships/slide" Target="/ppt/slides/slide3.xml" Id="R162fa18adfa94e2e" /><Relationship Type="http://schemas.openxmlformats.org/officeDocument/2006/relationships/slide" Target="/ppt/slides/slide4.xml" Id="R7c33e68b185c46cd" /><Relationship Type="http://schemas.openxmlformats.org/officeDocument/2006/relationships/slide" Target="/ppt/slides/slide5.xml" Id="R0338c39a486d4854" /><Relationship Type="http://schemas.openxmlformats.org/officeDocument/2006/relationships/slide" Target="/ppt/slides/slide6.xml" Id="R7f38a694d64f4e8d" /><Relationship Type="http://schemas.openxmlformats.org/officeDocument/2006/relationships/slide" Target="/ppt/slides/slide7.xml" Id="R7e5f091d59794d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a7dbcdc6ef42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0bdb04cbd47e6" /><Relationship Type="http://schemas.openxmlformats.org/officeDocument/2006/relationships/theme" Target="/ppt/slideMasters/theme/theme1.xml" Id="R168ad6f65edd4e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a0bdb04cbd47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f7dc794fc49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1816201a041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bb3808d174e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228b8ebda47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af289732c44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3c5735a9b43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34dced684449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KOLOSS ENTREPRENØRTJENESTER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KOLOSS ENTREPRENØRTJENESTER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KOLOSS ENTREPRENØRTJENESTER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KOLOSS ENTREPRENØRTJENESTER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KOLOSS ENTREPRENØRTJENESTER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KOLOSS ENTREPRENØRTJENESTER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4 892 984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−1 358 854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−1 080 864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2 535 881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KOLOSS ENTREPRENØRTJENESTER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NYSKAPNINGSKOMPANIET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KOLOSS ENTREPRENØRTJENESTER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Papyrusveien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87 82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mail@koloss.no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962 148 492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KOLOSS ENTREPRENØRTJENESTER AS</a:t>
            </a:r>
          </a:p>
        </p:txBody>
      </p:sp>
    </p:spTree>
  </p:cSld>
  <p:clrMapOvr>
    <a:masterClrMapping xmlns:a="http://schemas.openxmlformats.org/drawingml/2006/main"/>
  </p:clrMapOvr>
</p:sld>
</file>