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3a4b57150d4d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aec893bb414125"/>
  </p:sldMasterIdLst>
  <p:sldIdLst>
    <p:sldId xmlns:r="http://schemas.openxmlformats.org/officeDocument/2006/relationships" id="256" r:id="Rbb82ae032acb498f"/>
    <p:sldId xmlns:r="http://schemas.openxmlformats.org/officeDocument/2006/relationships" id="257" r:id="R929a483f04554b37"/>
    <p:sldId xmlns:r="http://schemas.openxmlformats.org/officeDocument/2006/relationships" id="258" r:id="R6b96dcf80f21483e"/>
    <p:sldId xmlns:r="http://schemas.openxmlformats.org/officeDocument/2006/relationships" id="259" r:id="R66167a1ec7e940d0"/>
    <p:sldId xmlns:r="http://schemas.openxmlformats.org/officeDocument/2006/relationships" id="260" r:id="R0d7babdd012d46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ec893bb414125" /><Relationship Type="http://schemas.openxmlformats.org/officeDocument/2006/relationships/slide" Target="/ppt/slides/slide1.xml" Id="Rbb82ae032acb498f" /><Relationship Type="http://schemas.openxmlformats.org/officeDocument/2006/relationships/slide" Target="/ppt/slides/slide2.xml" Id="R929a483f04554b37" /><Relationship Type="http://schemas.openxmlformats.org/officeDocument/2006/relationships/slide" Target="/ppt/slides/slide3.xml" Id="R6b96dcf80f21483e" /><Relationship Type="http://schemas.openxmlformats.org/officeDocument/2006/relationships/slide" Target="/ppt/slides/slide4.xml" Id="R66167a1ec7e940d0" /><Relationship Type="http://schemas.openxmlformats.org/officeDocument/2006/relationships/slide" Target="/ppt/slides/slide5.xml" Id="R0d7babdd012d46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d351ae4a0249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a30762e4a4144" /><Relationship Type="http://schemas.openxmlformats.org/officeDocument/2006/relationships/theme" Target="/ppt/slideMasters/theme/theme1.xml" Id="R8f5c8420b72c44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6a30762e4a41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52ad18a2a44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5d11fec8646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02871e12a48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3e4cfe53446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40f9dc19945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NORD-AURDAL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NORD-AURDAL KOMMUNE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35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nak@nord-aurdal.kommune.no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www.nord-aurdal.kommune.no/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961 381 908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