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caba8bd53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eb9e1900447b9"/>
  </p:sldMasterIdLst>
  <p:sldIdLst>
    <p:sldId xmlns:r="http://schemas.openxmlformats.org/officeDocument/2006/relationships" id="256" r:id="R59d41cdf394c41b8"/>
    <p:sldId xmlns:r="http://schemas.openxmlformats.org/officeDocument/2006/relationships" id="257" r:id="R6635fa12ced3459c"/>
    <p:sldId xmlns:r="http://schemas.openxmlformats.org/officeDocument/2006/relationships" id="258" r:id="R0a30d4deaf0e4de6"/>
    <p:sldId xmlns:r="http://schemas.openxmlformats.org/officeDocument/2006/relationships" id="259" r:id="R1afc484c7be643c4"/>
    <p:sldId xmlns:r="http://schemas.openxmlformats.org/officeDocument/2006/relationships" id="260" r:id="R0b160dc1955d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eb9e1900447b9" /><Relationship Type="http://schemas.openxmlformats.org/officeDocument/2006/relationships/slide" Target="/ppt/slides/slide1.xml" Id="R59d41cdf394c41b8" /><Relationship Type="http://schemas.openxmlformats.org/officeDocument/2006/relationships/slide" Target="/ppt/slides/slide2.xml" Id="R6635fa12ced3459c" /><Relationship Type="http://schemas.openxmlformats.org/officeDocument/2006/relationships/slide" Target="/ppt/slides/slide3.xml" Id="R0a30d4deaf0e4de6" /><Relationship Type="http://schemas.openxmlformats.org/officeDocument/2006/relationships/slide" Target="/ppt/slides/slide4.xml" Id="R1afc484c7be643c4" /><Relationship Type="http://schemas.openxmlformats.org/officeDocument/2006/relationships/slide" Target="/ppt/slides/slide5.xml" Id="R0b160dc1955d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5f5e5dd78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b2a3c3884585" /><Relationship Type="http://schemas.openxmlformats.org/officeDocument/2006/relationships/theme" Target="/ppt/slideMasters/theme/theme1.xml" Id="R1380e1511b6d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ab2a3c388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1e888f21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e84e5c6ef4d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21f105b93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1a3704fb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44acdc68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