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c32bec606241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431dde4f464746"/>
  </p:sldMasterIdLst>
  <p:sldIdLst>
    <p:sldId xmlns:r="http://schemas.openxmlformats.org/officeDocument/2006/relationships" id="256" r:id="Rba37575a86cc4766"/>
    <p:sldId xmlns:r="http://schemas.openxmlformats.org/officeDocument/2006/relationships" id="257" r:id="R32e6fa0445074c78"/>
    <p:sldId xmlns:r="http://schemas.openxmlformats.org/officeDocument/2006/relationships" id="258" r:id="Rcd0aa7d194394ca8"/>
    <p:sldId xmlns:r="http://schemas.openxmlformats.org/officeDocument/2006/relationships" id="259" r:id="Rd40a63085a5a4179"/>
    <p:sldId xmlns:r="http://schemas.openxmlformats.org/officeDocument/2006/relationships" id="260" r:id="Rfd16d846e5fd43db"/>
    <p:sldId xmlns:r="http://schemas.openxmlformats.org/officeDocument/2006/relationships" id="261" r:id="R7bec1957c25c41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31dde4f464746" /><Relationship Type="http://schemas.openxmlformats.org/officeDocument/2006/relationships/slide" Target="/ppt/slides/slide1.xml" Id="Rba37575a86cc4766" /><Relationship Type="http://schemas.openxmlformats.org/officeDocument/2006/relationships/slide" Target="/ppt/slides/slide2.xml" Id="R32e6fa0445074c78" /><Relationship Type="http://schemas.openxmlformats.org/officeDocument/2006/relationships/slide" Target="/ppt/slides/slide3.xml" Id="Rcd0aa7d194394ca8" /><Relationship Type="http://schemas.openxmlformats.org/officeDocument/2006/relationships/slide" Target="/ppt/slides/slide4.xml" Id="Rd40a63085a5a4179" /><Relationship Type="http://schemas.openxmlformats.org/officeDocument/2006/relationships/slide" Target="/ppt/slides/slide5.xml" Id="Rfd16d846e5fd43db" /><Relationship Type="http://schemas.openxmlformats.org/officeDocument/2006/relationships/slide" Target="/ppt/slides/slide6.xml" Id="R7bec1957c25c41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a93d758ba54e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b28702658429c" /><Relationship Type="http://schemas.openxmlformats.org/officeDocument/2006/relationships/theme" Target="/ppt/slideMasters/theme/theme1.xml" Id="Rc1f18ab8cd234b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fb2870265842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8b9bce19741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18aa077b146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67afd56ab46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ed8432c0c46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5f113285c4b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cdeb5f1ff4e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BENIKARD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BENIKARD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BENIKARD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BENIKARD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BENIKARD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BENIKARD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GJØSTØL KNUT GERHARD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GJØSTØL MARIE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BENIKARD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960 896 521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BENIKARD AS</a:t>
            </a:r>
          </a:p>
        </p:txBody>
      </p:sp>
    </p:spTree>
  </p:cSld>
  <p:clrMapOvr>
    <a:masterClrMapping xmlns:a="http://schemas.openxmlformats.org/drawingml/2006/main"/>
  </p:clrMapOvr>
</p:sld>
</file>