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344500b50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e4bd7f0f34a3d"/>
  </p:sldMasterIdLst>
  <p:sldIdLst>
    <p:sldId xmlns:r="http://schemas.openxmlformats.org/officeDocument/2006/relationships" id="256" r:id="R83932d4f169d401d"/>
    <p:sldId xmlns:r="http://schemas.openxmlformats.org/officeDocument/2006/relationships" id="257" r:id="Ra37abbd66a314cc9"/>
    <p:sldId xmlns:r="http://schemas.openxmlformats.org/officeDocument/2006/relationships" id="258" r:id="R4ee415e749f240bb"/>
    <p:sldId xmlns:r="http://schemas.openxmlformats.org/officeDocument/2006/relationships" id="259" r:id="Rc279f0e552054993"/>
    <p:sldId xmlns:r="http://schemas.openxmlformats.org/officeDocument/2006/relationships" id="260" r:id="Ra3d526deaf8e48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e4bd7f0f34a3d" /><Relationship Type="http://schemas.openxmlformats.org/officeDocument/2006/relationships/slide" Target="/ppt/slides/slide1.xml" Id="R83932d4f169d401d" /><Relationship Type="http://schemas.openxmlformats.org/officeDocument/2006/relationships/slide" Target="/ppt/slides/slide2.xml" Id="Ra37abbd66a314cc9" /><Relationship Type="http://schemas.openxmlformats.org/officeDocument/2006/relationships/slide" Target="/ppt/slides/slide3.xml" Id="R4ee415e749f240bb" /><Relationship Type="http://schemas.openxmlformats.org/officeDocument/2006/relationships/slide" Target="/ppt/slides/slide4.xml" Id="Rc279f0e552054993" /><Relationship Type="http://schemas.openxmlformats.org/officeDocument/2006/relationships/slide" Target="/ppt/slides/slide5.xml" Id="Ra3d526deaf8e48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340bd7183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3c7198b1047c8" /><Relationship Type="http://schemas.openxmlformats.org/officeDocument/2006/relationships/theme" Target="/ppt/slideMasters/theme/theme1.xml" Id="Rf7c6e0c71df0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3c7198b1047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1ea3e5824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02acced45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2749a1f38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1e30ba155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f017e0a45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BENIKARD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BENIKARD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