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136984a45e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82a04979154173"/>
  </p:sldMasterIdLst>
  <p:sldIdLst>
    <p:sldId xmlns:r="http://schemas.openxmlformats.org/officeDocument/2006/relationships" id="256" r:id="Ra7e68db6afe94db3"/>
    <p:sldId xmlns:r="http://schemas.openxmlformats.org/officeDocument/2006/relationships" id="257" r:id="Rb59ff59b98ff425a"/>
    <p:sldId xmlns:r="http://schemas.openxmlformats.org/officeDocument/2006/relationships" id="258" r:id="Raa4f6583cb65404a"/>
    <p:sldId xmlns:r="http://schemas.openxmlformats.org/officeDocument/2006/relationships" id="259" r:id="R6336b53b6670413b"/>
    <p:sldId xmlns:r="http://schemas.openxmlformats.org/officeDocument/2006/relationships" id="260" r:id="Rbe99cae5fe864eb9"/>
    <p:sldId xmlns:r="http://schemas.openxmlformats.org/officeDocument/2006/relationships" id="261" r:id="R388a9a379a00477c"/>
    <p:sldId xmlns:r="http://schemas.openxmlformats.org/officeDocument/2006/relationships" id="262" r:id="R5fedcffc59e343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2a04979154173" /><Relationship Type="http://schemas.openxmlformats.org/officeDocument/2006/relationships/slide" Target="/ppt/slides/slide1.xml" Id="Ra7e68db6afe94db3" /><Relationship Type="http://schemas.openxmlformats.org/officeDocument/2006/relationships/slide" Target="/ppt/slides/slide2.xml" Id="Rb59ff59b98ff425a" /><Relationship Type="http://schemas.openxmlformats.org/officeDocument/2006/relationships/slide" Target="/ppt/slides/slide3.xml" Id="Raa4f6583cb65404a" /><Relationship Type="http://schemas.openxmlformats.org/officeDocument/2006/relationships/slide" Target="/ppt/slides/slide4.xml" Id="R6336b53b6670413b" /><Relationship Type="http://schemas.openxmlformats.org/officeDocument/2006/relationships/slide" Target="/ppt/slides/slide5.xml" Id="Rbe99cae5fe864eb9" /><Relationship Type="http://schemas.openxmlformats.org/officeDocument/2006/relationships/slide" Target="/ppt/slides/slide6.xml" Id="R388a9a379a00477c" /><Relationship Type="http://schemas.openxmlformats.org/officeDocument/2006/relationships/slide" Target="/ppt/slides/slide7.xml" Id="R5fedcffc59e343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22169c1be4f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2b5c322a947cb" /><Relationship Type="http://schemas.openxmlformats.org/officeDocument/2006/relationships/theme" Target="/ppt/slideMasters/theme/theme1.xml" Id="R9e4be8e4ba6f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02b5c322a947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34212eb5e4c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ca1e62b2e4d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e4a81b89b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a6c5beafe43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ce078984148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fc8331fed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b9a0b116441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&amp; SØNN AS ble etablert [år] og holder til i Tuddal.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19 862 774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−906 345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9 722 985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ODDVAR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3697 Tuddal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40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