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a37ed460d43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10d2ece194de7"/>
  </p:sldMasterIdLst>
  <p:sldIdLst>
    <p:sldId xmlns:r="http://schemas.openxmlformats.org/officeDocument/2006/relationships" id="256" r:id="R36a751528acf44e5"/>
    <p:sldId xmlns:r="http://schemas.openxmlformats.org/officeDocument/2006/relationships" id="257" r:id="R6bf27dc1559147f8"/>
    <p:sldId xmlns:r="http://schemas.openxmlformats.org/officeDocument/2006/relationships" id="258" r:id="Rda989a9b9e954c7b"/>
    <p:sldId xmlns:r="http://schemas.openxmlformats.org/officeDocument/2006/relationships" id="259" r:id="Re6f93f2b83364b52"/>
    <p:sldId xmlns:r="http://schemas.openxmlformats.org/officeDocument/2006/relationships" id="260" r:id="Rb64faf5cdb96437d"/>
    <p:sldId xmlns:r="http://schemas.openxmlformats.org/officeDocument/2006/relationships" id="261" r:id="R84d9d0688a8142c1"/>
    <p:sldId xmlns:r="http://schemas.openxmlformats.org/officeDocument/2006/relationships" id="262" r:id="R23394be89276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10d2ece194de7" /><Relationship Type="http://schemas.openxmlformats.org/officeDocument/2006/relationships/slide" Target="/ppt/slides/slide1.xml" Id="R36a751528acf44e5" /><Relationship Type="http://schemas.openxmlformats.org/officeDocument/2006/relationships/slide" Target="/ppt/slides/slide2.xml" Id="R6bf27dc1559147f8" /><Relationship Type="http://schemas.openxmlformats.org/officeDocument/2006/relationships/slide" Target="/ppt/slides/slide3.xml" Id="Rda989a9b9e954c7b" /><Relationship Type="http://schemas.openxmlformats.org/officeDocument/2006/relationships/slide" Target="/ppt/slides/slide4.xml" Id="Re6f93f2b83364b52" /><Relationship Type="http://schemas.openxmlformats.org/officeDocument/2006/relationships/slide" Target="/ppt/slides/slide5.xml" Id="Rb64faf5cdb96437d" /><Relationship Type="http://schemas.openxmlformats.org/officeDocument/2006/relationships/slide" Target="/ppt/slides/slide6.xml" Id="R84d9d0688a8142c1" /><Relationship Type="http://schemas.openxmlformats.org/officeDocument/2006/relationships/slide" Target="/ppt/slides/slide7.xml" Id="R23394be89276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401edde72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6606de96646e0" /><Relationship Type="http://schemas.openxmlformats.org/officeDocument/2006/relationships/theme" Target="/ppt/slideMasters/theme/theme1.xml" Id="Re92f01bb821d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6606de966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47d3ee12b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836a5d3f8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23090533042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495b9d6ec46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e872698c54b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62216f62a40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4a33cc81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