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db3d9a1ce0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fe5a569c98435f"/>
  </p:sldMasterIdLst>
  <p:sldIdLst>
    <p:sldId xmlns:r="http://schemas.openxmlformats.org/officeDocument/2006/relationships" id="256" r:id="Ra3e89438e89149d2"/>
    <p:sldId xmlns:r="http://schemas.openxmlformats.org/officeDocument/2006/relationships" id="257" r:id="R8d98d69051024467"/>
    <p:sldId xmlns:r="http://schemas.openxmlformats.org/officeDocument/2006/relationships" id="258" r:id="R0fce61e0495c435b"/>
    <p:sldId xmlns:r="http://schemas.openxmlformats.org/officeDocument/2006/relationships" id="259" r:id="R74800ec1b6e24aa2"/>
    <p:sldId xmlns:r="http://schemas.openxmlformats.org/officeDocument/2006/relationships" id="260" r:id="Re5c77a7d0bbc49d4"/>
    <p:sldId xmlns:r="http://schemas.openxmlformats.org/officeDocument/2006/relationships" id="261" r:id="Rf529a80e783e42dc"/>
    <p:sldId xmlns:r="http://schemas.openxmlformats.org/officeDocument/2006/relationships" id="262" r:id="R72f611c51cf4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e5a569c98435f" /><Relationship Type="http://schemas.openxmlformats.org/officeDocument/2006/relationships/slide" Target="/ppt/slides/slide1.xml" Id="Ra3e89438e89149d2" /><Relationship Type="http://schemas.openxmlformats.org/officeDocument/2006/relationships/slide" Target="/ppt/slides/slide2.xml" Id="R8d98d69051024467" /><Relationship Type="http://schemas.openxmlformats.org/officeDocument/2006/relationships/slide" Target="/ppt/slides/slide3.xml" Id="R0fce61e0495c435b" /><Relationship Type="http://schemas.openxmlformats.org/officeDocument/2006/relationships/slide" Target="/ppt/slides/slide4.xml" Id="R74800ec1b6e24aa2" /><Relationship Type="http://schemas.openxmlformats.org/officeDocument/2006/relationships/slide" Target="/ppt/slides/slide5.xml" Id="Re5c77a7d0bbc49d4" /><Relationship Type="http://schemas.openxmlformats.org/officeDocument/2006/relationships/slide" Target="/ppt/slides/slide6.xml" Id="Rf529a80e783e42dc" /><Relationship Type="http://schemas.openxmlformats.org/officeDocument/2006/relationships/slide" Target="/ppt/slides/slide7.xml" Id="R72f611c51cf4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658bb2b5e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145d282c44e7d" /><Relationship Type="http://schemas.openxmlformats.org/officeDocument/2006/relationships/theme" Target="/ppt/slideMasters/theme/theme1.xml" Id="Rc40b9b83fe4a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145d282c4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c99380853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197d540a5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9abcac28d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4008b3752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824fbde0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7ba5d50f944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59b865c7247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TECH SIV.ING. SVEIN EBBE NIELSEN SIV.ING. SIGBJØRN GLADSØ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TECH SIV.ING. SVEIN EBBE NIELSEN SIV.ING. SIGBJØRN GLADSØ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15 230 214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242 244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7 107 584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11 510 984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GLADSØ SIGBJØRN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TOR-GUNNAR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JAHN-KARSTEN  –  27,0 %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8900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00 95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mrif@byggtech.no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960 605 217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TECH SIV.ING. SVEIN EBBE NIELSEN SIV.ING. SIGBJØRN GLADSØ AS</a:t>
            </a:r>
          </a:p>
        </p:txBody>
      </p:sp>
    </p:spTree>
  </p:cSld>
  <p:clrMapOvr>
    <a:masterClrMapping xmlns:a="http://schemas.openxmlformats.org/drawingml/2006/main"/>
  </p:clrMapOvr>
</p:sld>
</file>