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e3ccb30f4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f159cb3e24ce2"/>
  </p:sldMasterIdLst>
  <p:sldIdLst>
    <p:sldId xmlns:r="http://schemas.openxmlformats.org/officeDocument/2006/relationships" id="256" r:id="Rbadb86d0737e4811"/>
    <p:sldId xmlns:r="http://schemas.openxmlformats.org/officeDocument/2006/relationships" id="257" r:id="R9d0b8fae55ce4045"/>
    <p:sldId xmlns:r="http://schemas.openxmlformats.org/officeDocument/2006/relationships" id="258" r:id="Rd990d10c83784fc6"/>
    <p:sldId xmlns:r="http://schemas.openxmlformats.org/officeDocument/2006/relationships" id="259" r:id="R268904a576144431"/>
    <p:sldId xmlns:r="http://schemas.openxmlformats.org/officeDocument/2006/relationships" id="260" r:id="R874f8e5cd9c041d2"/>
    <p:sldId xmlns:r="http://schemas.openxmlformats.org/officeDocument/2006/relationships" id="261" r:id="Rdbb1413a698942bb"/>
    <p:sldId xmlns:r="http://schemas.openxmlformats.org/officeDocument/2006/relationships" id="262" r:id="R915a0c4992f6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f159cb3e24ce2" /><Relationship Type="http://schemas.openxmlformats.org/officeDocument/2006/relationships/slide" Target="/ppt/slides/slide1.xml" Id="Rbadb86d0737e4811" /><Relationship Type="http://schemas.openxmlformats.org/officeDocument/2006/relationships/slide" Target="/ppt/slides/slide2.xml" Id="R9d0b8fae55ce4045" /><Relationship Type="http://schemas.openxmlformats.org/officeDocument/2006/relationships/slide" Target="/ppt/slides/slide3.xml" Id="Rd990d10c83784fc6" /><Relationship Type="http://schemas.openxmlformats.org/officeDocument/2006/relationships/slide" Target="/ppt/slides/slide4.xml" Id="R268904a576144431" /><Relationship Type="http://schemas.openxmlformats.org/officeDocument/2006/relationships/slide" Target="/ppt/slides/slide5.xml" Id="R874f8e5cd9c041d2" /><Relationship Type="http://schemas.openxmlformats.org/officeDocument/2006/relationships/slide" Target="/ppt/slides/slide6.xml" Id="Rdbb1413a698942bb" /><Relationship Type="http://schemas.openxmlformats.org/officeDocument/2006/relationships/slide" Target="/ppt/slides/slide7.xml" Id="R915a0c4992f6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4bbe8596b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b666b1754699" /><Relationship Type="http://schemas.openxmlformats.org/officeDocument/2006/relationships/theme" Target="/ppt/slideMasters/theme/theme1.xml" Id="Rf3a076d8d26f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5b666b175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80007fff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e5f514ba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1781e6ddc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8734bff14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d623e9a8c47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b0d5ca01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8af964cd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ZB PROGRESSAS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ZB PROGRESSAS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65 620 852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NZB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ZURHAAR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960 480 309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ZB PROGRESSAS AS</a:t>
            </a:r>
          </a:p>
        </p:txBody>
      </p:sp>
    </p:spTree>
  </p:cSld>
  <p:clrMapOvr>
    <a:masterClrMapping xmlns:a="http://schemas.openxmlformats.org/drawingml/2006/main"/>
  </p:clrMapOvr>
</p:sld>
</file>