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986d952e5646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199e4391fe44f6"/>
  </p:sldMasterIdLst>
  <p:sldIdLst>
    <p:sldId xmlns:r="http://schemas.openxmlformats.org/officeDocument/2006/relationships" id="256" r:id="Rb77489d816a94ccf"/>
    <p:sldId xmlns:r="http://schemas.openxmlformats.org/officeDocument/2006/relationships" id="257" r:id="R76ae519625f44e50"/>
    <p:sldId xmlns:r="http://schemas.openxmlformats.org/officeDocument/2006/relationships" id="258" r:id="Rc29420ea0b4b4c05"/>
    <p:sldId xmlns:r="http://schemas.openxmlformats.org/officeDocument/2006/relationships" id="259" r:id="Rda5558b9a59148fa"/>
    <p:sldId xmlns:r="http://schemas.openxmlformats.org/officeDocument/2006/relationships" id="260" r:id="R8d397bc5d4a94515"/>
    <p:sldId xmlns:r="http://schemas.openxmlformats.org/officeDocument/2006/relationships" id="261" r:id="Raaa04d9e79b34b17"/>
    <p:sldId xmlns:r="http://schemas.openxmlformats.org/officeDocument/2006/relationships" id="262" r:id="R5f5109a223dd47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99e4391fe44f6" /><Relationship Type="http://schemas.openxmlformats.org/officeDocument/2006/relationships/slide" Target="/ppt/slides/slide1.xml" Id="Rb77489d816a94ccf" /><Relationship Type="http://schemas.openxmlformats.org/officeDocument/2006/relationships/slide" Target="/ppt/slides/slide2.xml" Id="R76ae519625f44e50" /><Relationship Type="http://schemas.openxmlformats.org/officeDocument/2006/relationships/slide" Target="/ppt/slides/slide3.xml" Id="Rc29420ea0b4b4c05" /><Relationship Type="http://schemas.openxmlformats.org/officeDocument/2006/relationships/slide" Target="/ppt/slides/slide4.xml" Id="Rda5558b9a59148fa" /><Relationship Type="http://schemas.openxmlformats.org/officeDocument/2006/relationships/slide" Target="/ppt/slides/slide5.xml" Id="R8d397bc5d4a94515" /><Relationship Type="http://schemas.openxmlformats.org/officeDocument/2006/relationships/slide" Target="/ppt/slides/slide6.xml" Id="Raaa04d9e79b34b17" /><Relationship Type="http://schemas.openxmlformats.org/officeDocument/2006/relationships/slide" Target="/ppt/slides/slide7.xml" Id="R5f5109a223dd47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51eb0bc37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1f4c6c6fc4ec8" /><Relationship Type="http://schemas.openxmlformats.org/officeDocument/2006/relationships/theme" Target="/ppt/slideMasters/theme/theme1.xml" Id="R67cf18db247646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1f4c6c6fc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a1b8348c445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d764aefd94f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a43d4dc2145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d490626214d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bcfe5fb5645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3408b478049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5f98146ca43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