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aaf42f3b41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eb9b2a3de942a5"/>
  </p:sldMasterIdLst>
  <p:sldIdLst>
    <p:sldId xmlns:r="http://schemas.openxmlformats.org/officeDocument/2006/relationships" id="256" r:id="R12a2331b3cbe494f"/>
    <p:sldId xmlns:r="http://schemas.openxmlformats.org/officeDocument/2006/relationships" id="257" r:id="R94ca2a9c81cd4597"/>
    <p:sldId xmlns:r="http://schemas.openxmlformats.org/officeDocument/2006/relationships" id="258" r:id="Ra6cd1cf0f339499c"/>
    <p:sldId xmlns:r="http://schemas.openxmlformats.org/officeDocument/2006/relationships" id="259" r:id="R86e33c960f9b4294"/>
    <p:sldId xmlns:r="http://schemas.openxmlformats.org/officeDocument/2006/relationships" id="260" r:id="R0d98fe763b1d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b9b2a3de942a5" /><Relationship Type="http://schemas.openxmlformats.org/officeDocument/2006/relationships/slide" Target="/ppt/slides/slide1.xml" Id="R12a2331b3cbe494f" /><Relationship Type="http://schemas.openxmlformats.org/officeDocument/2006/relationships/slide" Target="/ppt/slides/slide2.xml" Id="R94ca2a9c81cd4597" /><Relationship Type="http://schemas.openxmlformats.org/officeDocument/2006/relationships/slide" Target="/ppt/slides/slide3.xml" Id="Ra6cd1cf0f339499c" /><Relationship Type="http://schemas.openxmlformats.org/officeDocument/2006/relationships/slide" Target="/ppt/slides/slide4.xml" Id="R86e33c960f9b4294" /><Relationship Type="http://schemas.openxmlformats.org/officeDocument/2006/relationships/slide" Target="/ppt/slides/slide5.xml" Id="R0d98fe763b1d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747eb05d6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ebca87efb4c6a" /><Relationship Type="http://schemas.openxmlformats.org/officeDocument/2006/relationships/theme" Target="/ppt/slideMasters/theme/theme1.xml" Id="R8f90bca08695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3ebca87efb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b53f9e7b24a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cb288c70340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c36ae63a840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0c2a37b464b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524075b99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TISTEDALSHALLEN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TISTEDALSHALLEN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TISTEDALSHALLEN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TISTEDALSHALLEN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TISTEDALSHALLEN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TISTEDALSHALLEN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960 364 627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TISTEDALSHALLEN AS</a:t>
            </a:r>
          </a:p>
        </p:txBody>
      </p:sp>
    </p:spTree>
  </p:cSld>
  <p:clrMapOvr>
    <a:masterClrMapping xmlns:a="http://schemas.openxmlformats.org/drawingml/2006/main"/>
  </p:clrMapOvr>
</p:sld>
</file>