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77f2e688d943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8d6152036b4c30"/>
  </p:sldMasterIdLst>
  <p:sldIdLst>
    <p:sldId xmlns:r="http://schemas.openxmlformats.org/officeDocument/2006/relationships" id="256" r:id="Ra3e83d8058d6418d"/>
    <p:sldId xmlns:r="http://schemas.openxmlformats.org/officeDocument/2006/relationships" id="257" r:id="Re361738c557f4800"/>
    <p:sldId xmlns:r="http://schemas.openxmlformats.org/officeDocument/2006/relationships" id="258" r:id="Ree6a80c155c843d2"/>
    <p:sldId xmlns:r="http://schemas.openxmlformats.org/officeDocument/2006/relationships" id="259" r:id="Rf6fb87da24714e4f"/>
    <p:sldId xmlns:r="http://schemas.openxmlformats.org/officeDocument/2006/relationships" id="260" r:id="R3c38af01bc9b44ef"/>
    <p:sldId xmlns:r="http://schemas.openxmlformats.org/officeDocument/2006/relationships" id="261" r:id="R753a9a27cd294b6e"/>
    <p:sldId xmlns:r="http://schemas.openxmlformats.org/officeDocument/2006/relationships" id="262" r:id="R777500ce973b42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d6152036b4c30" /><Relationship Type="http://schemas.openxmlformats.org/officeDocument/2006/relationships/slide" Target="/ppt/slides/slide1.xml" Id="Ra3e83d8058d6418d" /><Relationship Type="http://schemas.openxmlformats.org/officeDocument/2006/relationships/slide" Target="/ppt/slides/slide2.xml" Id="Re361738c557f4800" /><Relationship Type="http://schemas.openxmlformats.org/officeDocument/2006/relationships/slide" Target="/ppt/slides/slide3.xml" Id="Ree6a80c155c843d2" /><Relationship Type="http://schemas.openxmlformats.org/officeDocument/2006/relationships/slide" Target="/ppt/slides/slide4.xml" Id="Rf6fb87da24714e4f" /><Relationship Type="http://schemas.openxmlformats.org/officeDocument/2006/relationships/slide" Target="/ppt/slides/slide5.xml" Id="R3c38af01bc9b44ef" /><Relationship Type="http://schemas.openxmlformats.org/officeDocument/2006/relationships/slide" Target="/ppt/slides/slide6.xml" Id="R753a9a27cd294b6e" /><Relationship Type="http://schemas.openxmlformats.org/officeDocument/2006/relationships/slide" Target="/ppt/slides/slide7.xml" Id="R777500ce973b42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3a90b0f3242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4b5e26ed54d72" /><Relationship Type="http://schemas.openxmlformats.org/officeDocument/2006/relationships/theme" Target="/ppt/slideMasters/theme/theme1.xml" Id="Rfe6d58b2349a4e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84b5e26ed54d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1ae7b30ca4f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472a4337646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e737658ce45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914c2a55142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89751cb1d4c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2de218bd042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e090f9edc4d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