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68df29334c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7d5cdc702f4550"/>
  </p:sldMasterIdLst>
  <p:sldIdLst>
    <p:sldId xmlns:r="http://schemas.openxmlformats.org/officeDocument/2006/relationships" id="256" r:id="R93345fadc0d94f8d"/>
    <p:sldId xmlns:r="http://schemas.openxmlformats.org/officeDocument/2006/relationships" id="257" r:id="Rb3b68271008d4674"/>
    <p:sldId xmlns:r="http://schemas.openxmlformats.org/officeDocument/2006/relationships" id="258" r:id="Rf4e5b9da78ab4867"/>
    <p:sldId xmlns:r="http://schemas.openxmlformats.org/officeDocument/2006/relationships" id="259" r:id="R4c8b72cc90724975"/>
    <p:sldId xmlns:r="http://schemas.openxmlformats.org/officeDocument/2006/relationships" id="260" r:id="R966c665d71da48cf"/>
    <p:sldId xmlns:r="http://schemas.openxmlformats.org/officeDocument/2006/relationships" id="261" r:id="R6081c0ddd65746a7"/>
    <p:sldId xmlns:r="http://schemas.openxmlformats.org/officeDocument/2006/relationships" id="262" r:id="Re4f21b17c56a44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7d5cdc702f4550" /><Relationship Type="http://schemas.openxmlformats.org/officeDocument/2006/relationships/slide" Target="/ppt/slides/slide1.xml" Id="R93345fadc0d94f8d" /><Relationship Type="http://schemas.openxmlformats.org/officeDocument/2006/relationships/slide" Target="/ppt/slides/slide2.xml" Id="Rb3b68271008d4674" /><Relationship Type="http://schemas.openxmlformats.org/officeDocument/2006/relationships/slide" Target="/ppt/slides/slide3.xml" Id="Rf4e5b9da78ab4867" /><Relationship Type="http://schemas.openxmlformats.org/officeDocument/2006/relationships/slide" Target="/ppt/slides/slide4.xml" Id="R4c8b72cc90724975" /><Relationship Type="http://schemas.openxmlformats.org/officeDocument/2006/relationships/slide" Target="/ppt/slides/slide5.xml" Id="R966c665d71da48cf" /><Relationship Type="http://schemas.openxmlformats.org/officeDocument/2006/relationships/slide" Target="/ppt/slides/slide6.xml" Id="R6081c0ddd65746a7" /><Relationship Type="http://schemas.openxmlformats.org/officeDocument/2006/relationships/slide" Target="/ppt/slides/slide7.xml" Id="Re4f21b17c56a44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4080b563145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e6a3dd5c94f32" /><Relationship Type="http://schemas.openxmlformats.org/officeDocument/2006/relationships/theme" Target="/ppt/slideMasters/theme/theme1.xml" Id="Rdd61c88a20bf4c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fe6a3dd5c9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f81425a7a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7dcc256bc4a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a07e4ddc2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bc5834591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e8fc28765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0ad7bfa114c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0923a3e99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RADIO METRO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RADIO METRO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35 913 123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3 776 556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3 664 399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−555 396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6 842 813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LOKALRADIOENE I INNLANDET AS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POWER CAPITAL AS  –  39,7 %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959 380 708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METRO AS</a:t>
            </a:r>
          </a:p>
        </p:txBody>
      </p:sp>
    </p:spTree>
  </p:cSld>
  <p:clrMapOvr>
    <a:masterClrMapping xmlns:a="http://schemas.openxmlformats.org/drawingml/2006/main"/>
  </p:clrMapOvr>
</p:sld>
</file>