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71ce90fef246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c968213daf41c7"/>
  </p:sldMasterIdLst>
  <p:sldIdLst>
    <p:sldId xmlns:r="http://schemas.openxmlformats.org/officeDocument/2006/relationships" id="256" r:id="R53cfffe5e723459b"/>
    <p:sldId xmlns:r="http://schemas.openxmlformats.org/officeDocument/2006/relationships" id="257" r:id="R54028109d6384d6c"/>
    <p:sldId xmlns:r="http://schemas.openxmlformats.org/officeDocument/2006/relationships" id="258" r:id="R62010bd3d64c493a"/>
    <p:sldId xmlns:r="http://schemas.openxmlformats.org/officeDocument/2006/relationships" id="259" r:id="R8ba345cd8e89403d"/>
    <p:sldId xmlns:r="http://schemas.openxmlformats.org/officeDocument/2006/relationships" id="260" r:id="R19204c42711a40ac"/>
    <p:sldId xmlns:r="http://schemas.openxmlformats.org/officeDocument/2006/relationships" id="261" r:id="R21acd4db58c94e2d"/>
    <p:sldId xmlns:r="http://schemas.openxmlformats.org/officeDocument/2006/relationships" id="262" r:id="Rf90613342b354e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968213daf41c7" /><Relationship Type="http://schemas.openxmlformats.org/officeDocument/2006/relationships/slide" Target="/ppt/slides/slide1.xml" Id="R53cfffe5e723459b" /><Relationship Type="http://schemas.openxmlformats.org/officeDocument/2006/relationships/slide" Target="/ppt/slides/slide2.xml" Id="R54028109d6384d6c" /><Relationship Type="http://schemas.openxmlformats.org/officeDocument/2006/relationships/slide" Target="/ppt/slides/slide3.xml" Id="R62010bd3d64c493a" /><Relationship Type="http://schemas.openxmlformats.org/officeDocument/2006/relationships/slide" Target="/ppt/slides/slide4.xml" Id="R8ba345cd8e89403d" /><Relationship Type="http://schemas.openxmlformats.org/officeDocument/2006/relationships/slide" Target="/ppt/slides/slide5.xml" Id="R19204c42711a40ac" /><Relationship Type="http://schemas.openxmlformats.org/officeDocument/2006/relationships/slide" Target="/ppt/slides/slide6.xml" Id="R21acd4db58c94e2d" /><Relationship Type="http://schemas.openxmlformats.org/officeDocument/2006/relationships/slide" Target="/ppt/slides/slide7.xml" Id="Rf90613342b354e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0dd2bd88c4e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d2bac5a1244ad" /><Relationship Type="http://schemas.openxmlformats.org/officeDocument/2006/relationships/theme" Target="/ppt/slideMasters/theme/theme1.xml" Id="Rf9d7288cf93547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3d2bac5a1244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60e2dc6824d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753096c8c4d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61d9a2e084d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2a185247646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4f450a20541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1690782b74d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c5fcde5e249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HEIMDAL HELSEARTIKLER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 HELSEARTIKLER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16 106 245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3 852 036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HELMERSEN TURID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Ringvålvegen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72849877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heimdal@helseartikler.no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958 040 113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