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92a5399da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f7f6fcd7248ee"/>
  </p:sldMasterIdLst>
  <p:sldIdLst>
    <p:sldId xmlns:r="http://schemas.openxmlformats.org/officeDocument/2006/relationships" id="256" r:id="R92c4544af4cc40b4"/>
    <p:sldId xmlns:r="http://schemas.openxmlformats.org/officeDocument/2006/relationships" id="257" r:id="R56a67bfeee6e430f"/>
    <p:sldId xmlns:r="http://schemas.openxmlformats.org/officeDocument/2006/relationships" id="258" r:id="R10e5a88cd194407c"/>
    <p:sldId xmlns:r="http://schemas.openxmlformats.org/officeDocument/2006/relationships" id="259" r:id="Rd0f815655d87497e"/>
    <p:sldId xmlns:r="http://schemas.openxmlformats.org/officeDocument/2006/relationships" id="260" r:id="R00ba8194d6fa48bd"/>
    <p:sldId xmlns:r="http://schemas.openxmlformats.org/officeDocument/2006/relationships" id="261" r:id="R7a70ea29712149b6"/>
    <p:sldId xmlns:r="http://schemas.openxmlformats.org/officeDocument/2006/relationships" id="262" r:id="Rb5a0f17ee0dc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f7f6fcd7248ee" /><Relationship Type="http://schemas.openxmlformats.org/officeDocument/2006/relationships/slide" Target="/ppt/slides/slide1.xml" Id="R92c4544af4cc40b4" /><Relationship Type="http://schemas.openxmlformats.org/officeDocument/2006/relationships/slide" Target="/ppt/slides/slide2.xml" Id="R56a67bfeee6e430f" /><Relationship Type="http://schemas.openxmlformats.org/officeDocument/2006/relationships/slide" Target="/ppt/slides/slide3.xml" Id="R10e5a88cd194407c" /><Relationship Type="http://schemas.openxmlformats.org/officeDocument/2006/relationships/slide" Target="/ppt/slides/slide4.xml" Id="Rd0f815655d87497e" /><Relationship Type="http://schemas.openxmlformats.org/officeDocument/2006/relationships/slide" Target="/ppt/slides/slide5.xml" Id="R00ba8194d6fa48bd" /><Relationship Type="http://schemas.openxmlformats.org/officeDocument/2006/relationships/slide" Target="/ppt/slides/slide6.xml" Id="R7a70ea29712149b6" /><Relationship Type="http://schemas.openxmlformats.org/officeDocument/2006/relationships/slide" Target="/ppt/slides/slide7.xml" Id="Rb5a0f17ee0dc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3c3d3d6484f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75aeb8c4d4088" /><Relationship Type="http://schemas.openxmlformats.org/officeDocument/2006/relationships/theme" Target="/ppt/slideMasters/theme/theme1.xml" Id="Ra6ff174f925e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75aeb8c4d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2d73d96ce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cf0663a9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370c8539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ece873cf8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cd6f1f8c42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e79be8446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7ae16ce31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