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f80cca655b4d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8d472bd19e4d45"/>
  </p:sldMasterIdLst>
  <p:sldIdLst>
    <p:sldId xmlns:r="http://schemas.openxmlformats.org/officeDocument/2006/relationships" id="256" r:id="R1544cdae6ed2442a"/>
    <p:sldId xmlns:r="http://schemas.openxmlformats.org/officeDocument/2006/relationships" id="257" r:id="R76954ca47e8e409e"/>
    <p:sldId xmlns:r="http://schemas.openxmlformats.org/officeDocument/2006/relationships" id="258" r:id="Rf42f5a7f18714d85"/>
    <p:sldId xmlns:r="http://schemas.openxmlformats.org/officeDocument/2006/relationships" id="259" r:id="R5a18525647f04922"/>
    <p:sldId xmlns:r="http://schemas.openxmlformats.org/officeDocument/2006/relationships" id="260" r:id="R44f1ea54d20c474b"/>
    <p:sldId xmlns:r="http://schemas.openxmlformats.org/officeDocument/2006/relationships" id="261" r:id="R270ef2ec6d0440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8d472bd19e4d45" /><Relationship Type="http://schemas.openxmlformats.org/officeDocument/2006/relationships/slide" Target="/ppt/slides/slide1.xml" Id="R1544cdae6ed2442a" /><Relationship Type="http://schemas.openxmlformats.org/officeDocument/2006/relationships/slide" Target="/ppt/slides/slide2.xml" Id="R76954ca47e8e409e" /><Relationship Type="http://schemas.openxmlformats.org/officeDocument/2006/relationships/slide" Target="/ppt/slides/slide3.xml" Id="Rf42f5a7f18714d85" /><Relationship Type="http://schemas.openxmlformats.org/officeDocument/2006/relationships/slide" Target="/ppt/slides/slide4.xml" Id="R5a18525647f04922" /><Relationship Type="http://schemas.openxmlformats.org/officeDocument/2006/relationships/slide" Target="/ppt/slides/slide5.xml" Id="R44f1ea54d20c474b" /><Relationship Type="http://schemas.openxmlformats.org/officeDocument/2006/relationships/slide" Target="/ppt/slides/slide6.xml" Id="R270ef2ec6d0440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00a4978c5c4f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d06a6db47441b" /><Relationship Type="http://schemas.openxmlformats.org/officeDocument/2006/relationships/theme" Target="/ppt/slideMasters/theme/theme1.xml" Id="Ra7c29e4feecd4c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7d06a6db4744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0b9b777d94f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22de680d748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2742cd10148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2fa6777b14f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b2de503f340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163fbb95b4c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PETER LORANGE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LORANGE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LERVIK ANNE S LORANGE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LORANGE PER FRITHJOF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LORANGE PETER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957 333 621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