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fc0ca78fe41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7c81b0c3eb45aa"/>
  </p:sldMasterIdLst>
  <p:sldIdLst>
    <p:sldId xmlns:r="http://schemas.openxmlformats.org/officeDocument/2006/relationships" id="256" r:id="R645ae79c701c40e3"/>
    <p:sldId xmlns:r="http://schemas.openxmlformats.org/officeDocument/2006/relationships" id="257" r:id="Rf37b649266604a52"/>
    <p:sldId xmlns:r="http://schemas.openxmlformats.org/officeDocument/2006/relationships" id="258" r:id="R6483cd95711542ba"/>
    <p:sldId xmlns:r="http://schemas.openxmlformats.org/officeDocument/2006/relationships" id="259" r:id="Ra158b960394041e3"/>
    <p:sldId xmlns:r="http://schemas.openxmlformats.org/officeDocument/2006/relationships" id="260" r:id="Rcbc80a37d6f748b9"/>
    <p:sldId xmlns:r="http://schemas.openxmlformats.org/officeDocument/2006/relationships" id="261" r:id="R246b48b5706549bf"/>
    <p:sldId xmlns:r="http://schemas.openxmlformats.org/officeDocument/2006/relationships" id="262" r:id="Rf155c3319007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c81b0c3eb45aa" /><Relationship Type="http://schemas.openxmlformats.org/officeDocument/2006/relationships/slide" Target="/ppt/slides/slide1.xml" Id="R645ae79c701c40e3" /><Relationship Type="http://schemas.openxmlformats.org/officeDocument/2006/relationships/slide" Target="/ppt/slides/slide2.xml" Id="Rf37b649266604a52" /><Relationship Type="http://schemas.openxmlformats.org/officeDocument/2006/relationships/slide" Target="/ppt/slides/slide3.xml" Id="R6483cd95711542ba" /><Relationship Type="http://schemas.openxmlformats.org/officeDocument/2006/relationships/slide" Target="/ppt/slides/slide4.xml" Id="Ra158b960394041e3" /><Relationship Type="http://schemas.openxmlformats.org/officeDocument/2006/relationships/slide" Target="/ppt/slides/slide5.xml" Id="Rcbc80a37d6f748b9" /><Relationship Type="http://schemas.openxmlformats.org/officeDocument/2006/relationships/slide" Target="/ppt/slides/slide6.xml" Id="R246b48b5706549bf" /><Relationship Type="http://schemas.openxmlformats.org/officeDocument/2006/relationships/slide" Target="/ppt/slides/slide7.xml" Id="Rf155c3319007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2647d35a9a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747af6f014087" /><Relationship Type="http://schemas.openxmlformats.org/officeDocument/2006/relationships/theme" Target="/ppt/slideMasters/theme/theme1.xml" Id="R9d3cf17d377948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d747af6f0140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ace21ccda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a9182d43b4b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949d3a78540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e5bda959043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5d5e8db3a4b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7fca4cff4f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741a6512d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AKVAFARM AS ble etablert [år] og holder til i Skaland.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154 795 543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31 644 385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94 122 340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213 007 524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302 975 089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HOLDING AS  –  71,1 %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STEINAR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