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065f2b338640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3b50b4a68a4afd"/>
  </p:sldMasterIdLst>
  <p:sldIdLst>
    <p:sldId xmlns:r="http://schemas.openxmlformats.org/officeDocument/2006/relationships" id="256" r:id="R7a22df81d7ba4632"/>
    <p:sldId xmlns:r="http://schemas.openxmlformats.org/officeDocument/2006/relationships" id="257" r:id="R9b497b48d22a42df"/>
    <p:sldId xmlns:r="http://schemas.openxmlformats.org/officeDocument/2006/relationships" id="258" r:id="R351753010aee4ba9"/>
    <p:sldId xmlns:r="http://schemas.openxmlformats.org/officeDocument/2006/relationships" id="259" r:id="Rbe1f92f857024484"/>
    <p:sldId xmlns:r="http://schemas.openxmlformats.org/officeDocument/2006/relationships" id="260" r:id="Rd1962922a76b4439"/>
    <p:sldId xmlns:r="http://schemas.openxmlformats.org/officeDocument/2006/relationships" id="261" r:id="R0423e1f0b1f442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3b50b4a68a4afd" /><Relationship Type="http://schemas.openxmlformats.org/officeDocument/2006/relationships/slide" Target="/ppt/slides/slide1.xml" Id="R7a22df81d7ba4632" /><Relationship Type="http://schemas.openxmlformats.org/officeDocument/2006/relationships/slide" Target="/ppt/slides/slide2.xml" Id="R9b497b48d22a42df" /><Relationship Type="http://schemas.openxmlformats.org/officeDocument/2006/relationships/slide" Target="/ppt/slides/slide3.xml" Id="R351753010aee4ba9" /><Relationship Type="http://schemas.openxmlformats.org/officeDocument/2006/relationships/slide" Target="/ppt/slides/slide4.xml" Id="Rbe1f92f857024484" /><Relationship Type="http://schemas.openxmlformats.org/officeDocument/2006/relationships/slide" Target="/ppt/slides/slide5.xml" Id="Rd1962922a76b4439" /><Relationship Type="http://schemas.openxmlformats.org/officeDocument/2006/relationships/slide" Target="/ppt/slides/slide6.xml" Id="R0423e1f0b1f442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a3b72225434c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54ddd5555f4f95" /><Relationship Type="http://schemas.openxmlformats.org/officeDocument/2006/relationships/theme" Target="/ppt/slideMasters/theme/theme1.xml" Id="R95cce705807e43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54ddd5555f4f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0d7d477144c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4541aae45745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43a92cf9645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26559503b4c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32685995b14c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47c1d2fd045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AKVAFARM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Bergsfjordveien 1122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9385 Skaland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77858399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957 175 708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