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3fcb35526d4d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5c608f03384c90"/>
  </p:sldMasterIdLst>
  <p:sldIdLst>
    <p:sldId xmlns:r="http://schemas.openxmlformats.org/officeDocument/2006/relationships" id="256" r:id="R5e144fc5890944cf"/>
    <p:sldId xmlns:r="http://schemas.openxmlformats.org/officeDocument/2006/relationships" id="257" r:id="R5bcf9a3cad734ab3"/>
    <p:sldId xmlns:r="http://schemas.openxmlformats.org/officeDocument/2006/relationships" id="258" r:id="R8d4abe74deb54f40"/>
    <p:sldId xmlns:r="http://schemas.openxmlformats.org/officeDocument/2006/relationships" id="259" r:id="R2960f54751ae4627"/>
    <p:sldId xmlns:r="http://schemas.openxmlformats.org/officeDocument/2006/relationships" id="260" r:id="Rc6f8bdc2011e46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c608f03384c90" /><Relationship Type="http://schemas.openxmlformats.org/officeDocument/2006/relationships/slide" Target="/ppt/slides/slide1.xml" Id="R5e144fc5890944cf" /><Relationship Type="http://schemas.openxmlformats.org/officeDocument/2006/relationships/slide" Target="/ppt/slides/slide2.xml" Id="R5bcf9a3cad734ab3" /><Relationship Type="http://schemas.openxmlformats.org/officeDocument/2006/relationships/slide" Target="/ppt/slides/slide3.xml" Id="R8d4abe74deb54f40" /><Relationship Type="http://schemas.openxmlformats.org/officeDocument/2006/relationships/slide" Target="/ppt/slides/slide4.xml" Id="R2960f54751ae4627" /><Relationship Type="http://schemas.openxmlformats.org/officeDocument/2006/relationships/slide" Target="/ppt/slides/slide5.xml" Id="Rc6f8bdc2011e46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95e01329a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90d7eb0c5410f" /><Relationship Type="http://schemas.openxmlformats.org/officeDocument/2006/relationships/theme" Target="/ppt/slideMasters/theme/theme1.xml" Id="Rf73e6ec509ce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90d7eb0c5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763cd8e2b49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7aa4603cf45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ad2a9454644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fe52787a941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02b3756034a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