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41f1fa5aa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8cdc49ab284ba9"/>
  </p:sldMasterIdLst>
  <p:sldIdLst>
    <p:sldId xmlns:r="http://schemas.openxmlformats.org/officeDocument/2006/relationships" id="256" r:id="R67a644f2d46d4e85"/>
    <p:sldId xmlns:r="http://schemas.openxmlformats.org/officeDocument/2006/relationships" id="257" r:id="Ra7299bcdaadd490b"/>
    <p:sldId xmlns:r="http://schemas.openxmlformats.org/officeDocument/2006/relationships" id="258" r:id="R28a4c3981e7d4f6f"/>
    <p:sldId xmlns:r="http://schemas.openxmlformats.org/officeDocument/2006/relationships" id="259" r:id="Rd037858f6c424939"/>
    <p:sldId xmlns:r="http://schemas.openxmlformats.org/officeDocument/2006/relationships" id="260" r:id="Rb70ab75fd1554714"/>
    <p:sldId xmlns:r="http://schemas.openxmlformats.org/officeDocument/2006/relationships" id="261" r:id="R9bc2d2ce7df84c2a"/>
    <p:sldId xmlns:r="http://schemas.openxmlformats.org/officeDocument/2006/relationships" id="262" r:id="R7bea9a2348db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cdc49ab284ba9" /><Relationship Type="http://schemas.openxmlformats.org/officeDocument/2006/relationships/slide" Target="/ppt/slides/slide1.xml" Id="R67a644f2d46d4e85" /><Relationship Type="http://schemas.openxmlformats.org/officeDocument/2006/relationships/slide" Target="/ppt/slides/slide2.xml" Id="Ra7299bcdaadd490b" /><Relationship Type="http://schemas.openxmlformats.org/officeDocument/2006/relationships/slide" Target="/ppt/slides/slide3.xml" Id="R28a4c3981e7d4f6f" /><Relationship Type="http://schemas.openxmlformats.org/officeDocument/2006/relationships/slide" Target="/ppt/slides/slide4.xml" Id="Rd037858f6c424939" /><Relationship Type="http://schemas.openxmlformats.org/officeDocument/2006/relationships/slide" Target="/ppt/slides/slide5.xml" Id="Rb70ab75fd1554714" /><Relationship Type="http://schemas.openxmlformats.org/officeDocument/2006/relationships/slide" Target="/ppt/slides/slide6.xml" Id="R9bc2d2ce7df84c2a" /><Relationship Type="http://schemas.openxmlformats.org/officeDocument/2006/relationships/slide" Target="/ppt/slides/slide7.xml" Id="R7bea9a2348db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6eefa44eb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a8f3327c94ad8" /><Relationship Type="http://schemas.openxmlformats.org/officeDocument/2006/relationships/theme" Target="/ppt/slideMasters/theme/theme1.xml" Id="Rdcb2ff34e49844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a8f3327c9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296e461ac49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7406c054b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a090c477a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102d4dcda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69f3e0d83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b902c31d2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01208966c44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ELEKTROSERVICE ØRSTA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ELEKTROSERVICE ØRSTA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23 604 925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1 144 889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8 658 177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15 706 140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04 95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firmapost@elektroservice.no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www.elektroservice.no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956 899 478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