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46eafaa52d49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041ed2b1a640f6"/>
  </p:sldMasterIdLst>
  <p:sldIdLst>
    <p:sldId xmlns:r="http://schemas.openxmlformats.org/officeDocument/2006/relationships" id="256" r:id="Rda732941455d4a65"/>
    <p:sldId xmlns:r="http://schemas.openxmlformats.org/officeDocument/2006/relationships" id="257" r:id="R30e8fca17ce94c82"/>
    <p:sldId xmlns:r="http://schemas.openxmlformats.org/officeDocument/2006/relationships" id="258" r:id="R392990b2d95f489a"/>
    <p:sldId xmlns:r="http://schemas.openxmlformats.org/officeDocument/2006/relationships" id="259" r:id="Rb7ac4c62b3704eb8"/>
    <p:sldId xmlns:r="http://schemas.openxmlformats.org/officeDocument/2006/relationships" id="260" r:id="R4f1f2b1bc293428f"/>
    <p:sldId xmlns:r="http://schemas.openxmlformats.org/officeDocument/2006/relationships" id="261" r:id="Rcc181f7549a94b6a"/>
    <p:sldId xmlns:r="http://schemas.openxmlformats.org/officeDocument/2006/relationships" id="262" r:id="R9a4adaf190c746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041ed2b1a640f6" /><Relationship Type="http://schemas.openxmlformats.org/officeDocument/2006/relationships/slide" Target="/ppt/slides/slide1.xml" Id="Rda732941455d4a65" /><Relationship Type="http://schemas.openxmlformats.org/officeDocument/2006/relationships/slide" Target="/ppt/slides/slide2.xml" Id="R30e8fca17ce94c82" /><Relationship Type="http://schemas.openxmlformats.org/officeDocument/2006/relationships/slide" Target="/ppt/slides/slide3.xml" Id="R392990b2d95f489a" /><Relationship Type="http://schemas.openxmlformats.org/officeDocument/2006/relationships/slide" Target="/ppt/slides/slide4.xml" Id="Rb7ac4c62b3704eb8" /><Relationship Type="http://schemas.openxmlformats.org/officeDocument/2006/relationships/slide" Target="/ppt/slides/slide5.xml" Id="R4f1f2b1bc293428f" /><Relationship Type="http://schemas.openxmlformats.org/officeDocument/2006/relationships/slide" Target="/ppt/slides/slide6.xml" Id="Rcc181f7549a94b6a" /><Relationship Type="http://schemas.openxmlformats.org/officeDocument/2006/relationships/slide" Target="/ppt/slides/slide7.xml" Id="R9a4adaf190c746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56ab43799a48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f723f74c124789" /><Relationship Type="http://schemas.openxmlformats.org/officeDocument/2006/relationships/theme" Target="/ppt/slideMasters/theme/theme1.xml" Id="R51a38166b77048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f723f74c1247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0e0a5dfa0a48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2060d9427b45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26547d67364c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24afc8b6fb4e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cdfc6d8d8847b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33a9fe4718401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adee1b4e1240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HORPESTAD MOEN HAGEBØ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HORPESTAD MOEN HAGEBØ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HORPESTAD MOEN HAGEBØ GRUPPEN AS ble etablert [år] og holder til i Bryne.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HORPESTAD MOEN HAGEBØ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HORPESTAD MOEN HAGEBØ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HORPESTAD MOEN HAGEBØ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2 525 073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723 528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608 444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862 320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2 054 476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HORPESTAD MOEN HAGEBØ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GIAG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MOEN ØYVIND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HORPESTAD MOEN HAGEBØ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Amtmann Aarrestads gate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4344 Bryne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956 806 739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HORPESTAD MOEN HAGEBØ GRUPPEN AS</a:t>
            </a:r>
          </a:p>
        </p:txBody>
      </p:sp>
    </p:spTree>
  </p:cSld>
  <p:clrMapOvr>
    <a:masterClrMapping xmlns:a="http://schemas.openxmlformats.org/drawingml/2006/main"/>
  </p:clrMapOvr>
</p:sld>
</file>