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02384bf25747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e1c5c89efc4c94"/>
  </p:sldMasterIdLst>
  <p:sldIdLst>
    <p:sldId xmlns:r="http://schemas.openxmlformats.org/officeDocument/2006/relationships" id="256" r:id="Rbc29bdcbd83b4c32"/>
    <p:sldId xmlns:r="http://schemas.openxmlformats.org/officeDocument/2006/relationships" id="257" r:id="R42bf3437ac9641ae"/>
    <p:sldId xmlns:r="http://schemas.openxmlformats.org/officeDocument/2006/relationships" id="258" r:id="Rf8b73df9e3774d0d"/>
    <p:sldId xmlns:r="http://schemas.openxmlformats.org/officeDocument/2006/relationships" id="259" r:id="Rc5c6980e90674823"/>
    <p:sldId xmlns:r="http://schemas.openxmlformats.org/officeDocument/2006/relationships" id="260" r:id="R94158ee0d0294b20"/>
    <p:sldId xmlns:r="http://schemas.openxmlformats.org/officeDocument/2006/relationships" id="261" r:id="Ra9c4096756744875"/>
    <p:sldId xmlns:r="http://schemas.openxmlformats.org/officeDocument/2006/relationships" id="262" r:id="R4eac6a292e3d4d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e1c5c89efc4c94" /><Relationship Type="http://schemas.openxmlformats.org/officeDocument/2006/relationships/slide" Target="/ppt/slides/slide1.xml" Id="Rbc29bdcbd83b4c32" /><Relationship Type="http://schemas.openxmlformats.org/officeDocument/2006/relationships/slide" Target="/ppt/slides/slide2.xml" Id="R42bf3437ac9641ae" /><Relationship Type="http://schemas.openxmlformats.org/officeDocument/2006/relationships/slide" Target="/ppt/slides/slide3.xml" Id="Rf8b73df9e3774d0d" /><Relationship Type="http://schemas.openxmlformats.org/officeDocument/2006/relationships/slide" Target="/ppt/slides/slide4.xml" Id="Rc5c6980e90674823" /><Relationship Type="http://schemas.openxmlformats.org/officeDocument/2006/relationships/slide" Target="/ppt/slides/slide5.xml" Id="R94158ee0d0294b20" /><Relationship Type="http://schemas.openxmlformats.org/officeDocument/2006/relationships/slide" Target="/ppt/slides/slide6.xml" Id="Ra9c4096756744875" /><Relationship Type="http://schemas.openxmlformats.org/officeDocument/2006/relationships/slide" Target="/ppt/slides/slide7.xml" Id="R4eac6a292e3d4d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3a4ba714664b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4c1bc4c22c446b" /><Relationship Type="http://schemas.openxmlformats.org/officeDocument/2006/relationships/theme" Target="/ppt/slideMasters/theme/theme1.xml" Id="R348cc73cb68d49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4c1bc4c22c44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7c8177b42545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caa4c3fbab45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8f2c1c5c0241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bce275866c47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25dc3038424f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8c5cb20d440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976d2cfadd43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KLP EIENDOMSSERVICE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KLP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KLP EIENDOMSSERVICE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KLP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KLP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KLP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3 091 265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106 628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187 135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8 502 975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11 259 210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KLP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KLP EIENDOM OSLO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KLP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Eufemias gate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03 35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klpeiendom@klpeiendom.no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956 522 560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KLP EIENDOMSSERVICE AS</a:t>
            </a:r>
          </a:p>
        </p:txBody>
      </p:sp>
    </p:spTree>
  </p:cSld>
  <p:clrMapOvr>
    <a:masterClrMapping xmlns:a="http://schemas.openxmlformats.org/drawingml/2006/main"/>
  </p:clrMapOvr>
</p:sld>
</file>