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177eec5d4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0f0cd3c3e4b21"/>
  </p:sldMasterIdLst>
  <p:sldIdLst>
    <p:sldId xmlns:r="http://schemas.openxmlformats.org/officeDocument/2006/relationships" id="256" r:id="Rc83c1ee038b045d3"/>
    <p:sldId xmlns:r="http://schemas.openxmlformats.org/officeDocument/2006/relationships" id="257" r:id="R229aaae16d494e96"/>
    <p:sldId xmlns:r="http://schemas.openxmlformats.org/officeDocument/2006/relationships" id="258" r:id="Rbf13e8c0b07941ed"/>
    <p:sldId xmlns:r="http://schemas.openxmlformats.org/officeDocument/2006/relationships" id="259" r:id="Rb93d2913ed6f444e"/>
    <p:sldId xmlns:r="http://schemas.openxmlformats.org/officeDocument/2006/relationships" id="260" r:id="R66e4d8c501a9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0f0cd3c3e4b21" /><Relationship Type="http://schemas.openxmlformats.org/officeDocument/2006/relationships/slide" Target="/ppt/slides/slide1.xml" Id="Rc83c1ee038b045d3" /><Relationship Type="http://schemas.openxmlformats.org/officeDocument/2006/relationships/slide" Target="/ppt/slides/slide2.xml" Id="R229aaae16d494e96" /><Relationship Type="http://schemas.openxmlformats.org/officeDocument/2006/relationships/slide" Target="/ppt/slides/slide3.xml" Id="Rbf13e8c0b07941ed" /><Relationship Type="http://schemas.openxmlformats.org/officeDocument/2006/relationships/slide" Target="/ppt/slides/slide4.xml" Id="Rb93d2913ed6f444e" /><Relationship Type="http://schemas.openxmlformats.org/officeDocument/2006/relationships/slide" Target="/ppt/slides/slide5.xml" Id="R66e4d8c501a9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7073f9366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e72c2967b4bbd" /><Relationship Type="http://schemas.openxmlformats.org/officeDocument/2006/relationships/theme" Target="/ppt/slideMasters/theme/theme1.xml" Id="Rfbe02df5d0e7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e72c2967b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f83c115c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023f92e8c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374c148494f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d6a0d7eb8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b8f022008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