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fb20f7ebdc43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d9f560bb5e4bf2"/>
  </p:sldMasterIdLst>
  <p:sldIdLst>
    <p:sldId xmlns:r="http://schemas.openxmlformats.org/officeDocument/2006/relationships" id="256" r:id="Rf16dc37c4dfa43e5"/>
    <p:sldId xmlns:r="http://schemas.openxmlformats.org/officeDocument/2006/relationships" id="257" r:id="R0e6b9ebf694d40cd"/>
    <p:sldId xmlns:r="http://schemas.openxmlformats.org/officeDocument/2006/relationships" id="258" r:id="R149e98e41b1f4982"/>
    <p:sldId xmlns:r="http://schemas.openxmlformats.org/officeDocument/2006/relationships" id="259" r:id="R93b08b70f0cf41cf"/>
    <p:sldId xmlns:r="http://schemas.openxmlformats.org/officeDocument/2006/relationships" id="260" r:id="Re418a4ae3f614e01"/>
    <p:sldId xmlns:r="http://schemas.openxmlformats.org/officeDocument/2006/relationships" id="261" r:id="Re2573cb658584ee3"/>
    <p:sldId xmlns:r="http://schemas.openxmlformats.org/officeDocument/2006/relationships" id="262" r:id="Ra8478489ead64d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d9f560bb5e4bf2" /><Relationship Type="http://schemas.openxmlformats.org/officeDocument/2006/relationships/slide" Target="/ppt/slides/slide1.xml" Id="Rf16dc37c4dfa43e5" /><Relationship Type="http://schemas.openxmlformats.org/officeDocument/2006/relationships/slide" Target="/ppt/slides/slide2.xml" Id="R0e6b9ebf694d40cd" /><Relationship Type="http://schemas.openxmlformats.org/officeDocument/2006/relationships/slide" Target="/ppt/slides/slide3.xml" Id="R149e98e41b1f4982" /><Relationship Type="http://schemas.openxmlformats.org/officeDocument/2006/relationships/slide" Target="/ppt/slides/slide4.xml" Id="R93b08b70f0cf41cf" /><Relationship Type="http://schemas.openxmlformats.org/officeDocument/2006/relationships/slide" Target="/ppt/slides/slide5.xml" Id="Re418a4ae3f614e01" /><Relationship Type="http://schemas.openxmlformats.org/officeDocument/2006/relationships/slide" Target="/ppt/slides/slide6.xml" Id="Re2573cb658584ee3" /><Relationship Type="http://schemas.openxmlformats.org/officeDocument/2006/relationships/slide" Target="/ppt/slides/slide7.xml" Id="Ra8478489ead64d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b20c4e7894c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db8de89f1414c" /><Relationship Type="http://schemas.openxmlformats.org/officeDocument/2006/relationships/theme" Target="/ppt/slideMasters/theme/theme1.xml" Id="Re01e07b1fc0044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6db8de89f141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5a9dfc7ef4a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7decb0dd545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8007c9e2b46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7e0c4cc5048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5657a971b4d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5c53ffc034c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1b2ead02341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CONSULTA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CONSULTA AS ble etablert [år] og holder til i Tofte.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31 553 541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2 501 024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2 135 380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3 323 046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11 509 158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81,5 %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MORSTR HOLDING AS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HOLDING AS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VITONI AS  –  6,2 %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Strandvei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3482 Tofte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31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post.consulta@ecit.no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954 231 313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